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90" r:id="rId6"/>
    <p:sldId id="589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идове услуги за комуникация в реално време" id="{4A7CF05F-0E87-46D0-ADBC-8A44DFDA05C9}">
          <p14:sldIdLst>
            <p14:sldId id="587"/>
            <p14:sldId id="588"/>
            <p14:sldId id="590"/>
            <p14:sldId id="589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426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575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/>
          </a:bodyPr>
          <a:lstStyle/>
          <a:p>
            <a:r>
              <a:rPr lang="ru-RU" dirty="0"/>
              <a:t>Правила за сигурност в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73" y="321501"/>
            <a:ext cx="9591254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за комуникация в реално време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at is Real Time Communication (RTC) ? - ZEGOCLOU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7" b="122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014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 smtClean="0"/>
              <a:t>Видове </a:t>
            </a:r>
            <a:r>
              <a:rPr lang="bg-BG" b="1" dirty="0" smtClean="0"/>
              <a:t>услуги</a:t>
            </a:r>
            <a:r>
              <a:rPr lang="bg-BG" dirty="0" smtClean="0"/>
              <a:t> за </a:t>
            </a:r>
            <a:r>
              <a:rPr lang="bg-BG" b="1" dirty="0" smtClean="0"/>
              <a:t>комуникация</a:t>
            </a:r>
            <a:r>
              <a:rPr lang="bg-BG" dirty="0" smtClean="0"/>
              <a:t> в </a:t>
            </a:r>
            <a:r>
              <a:rPr lang="bg-BG" b="1" dirty="0" smtClean="0"/>
              <a:t>реално време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Discord</a:t>
            </a:r>
          </a:p>
          <a:p>
            <a:r>
              <a:rPr lang="bg-BG" dirty="0" smtClean="0"/>
              <a:t>͏Създаване на </a:t>
            </a:r>
            <a:r>
              <a:rPr lang="bg-BG" b="1" dirty="0" smtClean="0"/>
              <a:t>профил</a:t>
            </a:r>
            <a:r>
              <a:rPr lang="bg-BG" dirty="0" smtClean="0"/>
              <a:t> в </a:t>
            </a:r>
            <a:r>
              <a:rPr lang="en-US" b="1" dirty="0" smtClean="0"/>
              <a:t>Discord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Работа</a:t>
            </a:r>
            <a:r>
              <a:rPr lang="bg-BG" dirty="0" smtClean="0"/>
              <a:t> с </a:t>
            </a:r>
            <a:r>
              <a:rPr lang="en-US" dirty="0" smtClean="0"/>
              <a:t>Discord</a:t>
            </a:r>
          </a:p>
          <a:p>
            <a:r>
              <a:rPr lang="bg-BG" dirty="0" smtClean="0"/>
              <a:t>Правила за </a:t>
            </a:r>
            <a:r>
              <a:rPr lang="bg-BG" b="1" dirty="0" smtClean="0"/>
              <a:t>сигурност</a:t>
            </a:r>
            <a:r>
              <a:rPr lang="bg-BG" dirty="0" smtClean="0"/>
              <a:t> в </a:t>
            </a:r>
            <a:r>
              <a:rPr lang="bg-BG" b="1" dirty="0" smtClean="0"/>
              <a:t>интернет</a:t>
            </a:r>
            <a:endParaRPr lang="bg-BG" b="1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ru-RU" dirty="0"/>
              <a:t>͏Видове услуги за комуникация в реално </a:t>
            </a:r>
            <a:r>
              <a:rPr lang="ru-RU" dirty="0" smtClean="0"/>
              <a:t>време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41" y="1629000"/>
            <a:ext cx="3610517" cy="20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09977" cy="5546589"/>
          </a:xfrm>
        </p:spPr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Разговори в реално време </a:t>
            </a:r>
            <a:r>
              <a:rPr lang="bg-BG" dirty="0" smtClean="0"/>
              <a:t>(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nternet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elay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hat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ru-RU" dirty="0" smtClean="0"/>
              <a:t>позволява </a:t>
            </a:r>
            <a:r>
              <a:rPr lang="ru-RU" b="1" dirty="0" smtClean="0"/>
              <a:t>едновременно общуване </a:t>
            </a:r>
            <a:r>
              <a:rPr lang="ru-RU" dirty="0" smtClean="0"/>
              <a:t>в </a:t>
            </a:r>
            <a:r>
              <a:rPr lang="ru-RU" b="1" dirty="0" smtClean="0"/>
              <a:t>реално време </a:t>
            </a:r>
            <a:r>
              <a:rPr lang="ru-RU" dirty="0" smtClean="0"/>
              <a:t>с потребители от целия свят</a:t>
            </a:r>
          </a:p>
          <a:p>
            <a:pPr lvl="1"/>
            <a:r>
              <a:rPr lang="ru-RU" dirty="0" smtClean="0"/>
              <a:t>Нарича се </a:t>
            </a:r>
            <a:r>
              <a:rPr lang="ru-RU" b="1" dirty="0" smtClean="0">
                <a:solidFill>
                  <a:schemeClr val="bg1"/>
                </a:solidFill>
              </a:rPr>
              <a:t>чат</a:t>
            </a:r>
            <a:r>
              <a:rPr lang="ru-RU" dirty="0" smtClean="0"/>
              <a:t> (</a:t>
            </a:r>
            <a:r>
              <a:rPr lang="en-US" b="1" dirty="0" smtClean="0"/>
              <a:t>chat</a:t>
            </a:r>
            <a:r>
              <a:rPr lang="ru-RU" dirty="0" smtClean="0"/>
              <a:t>), което преведено от английски означава "</a:t>
            </a:r>
            <a:r>
              <a:rPr lang="ru-RU" b="1" dirty="0" smtClean="0"/>
              <a:t>бърборене</a:t>
            </a:r>
            <a:r>
              <a:rPr lang="ru-RU" dirty="0" smtClean="0"/>
              <a:t>"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Разговори в реално време </a:t>
            </a:r>
            <a:r>
              <a:rPr lang="ru-RU" dirty="0" smtClean="0"/>
              <a:t>(IRC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3080" name="Picture 8" descr="Four Ways Video is Changing the Customer Support Landscape - Freshdesk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119088"/>
            <a:ext cx="6414845" cy="25684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Всеки </a:t>
            </a:r>
            <a:r>
              <a:rPr lang="ru-RU" b="1" dirty="0"/>
              <a:t>потребител</a:t>
            </a:r>
            <a:r>
              <a:rPr lang="ru-RU" dirty="0"/>
              <a:t> има уникално "</a:t>
            </a:r>
            <a:r>
              <a:rPr lang="ru-RU" b="1" dirty="0"/>
              <a:t>име</a:t>
            </a:r>
            <a:r>
              <a:rPr lang="ru-RU" dirty="0"/>
              <a:t>" – </a:t>
            </a:r>
            <a:r>
              <a:rPr lang="ru-RU" b="1" dirty="0">
                <a:solidFill>
                  <a:schemeClr val="bg1"/>
                </a:solidFill>
              </a:rPr>
              <a:t>псевдоним</a:t>
            </a:r>
            <a:r>
              <a:rPr lang="ru-RU" dirty="0"/>
              <a:t> (</a:t>
            </a:r>
            <a:r>
              <a:rPr lang="ru-RU" b="1" dirty="0"/>
              <a:t>nickname</a:t>
            </a:r>
            <a:r>
              <a:rPr lang="ru-RU" dirty="0"/>
              <a:t>), различаващ го от останалите</a:t>
            </a:r>
            <a:endParaRPr lang="en-US" dirty="0"/>
          </a:p>
          <a:p>
            <a:pPr lvl="1"/>
            <a:r>
              <a:rPr lang="ru-RU" dirty="0"/>
              <a:t>Псевдонимът е </a:t>
            </a:r>
            <a:r>
              <a:rPr lang="ru-RU" b="1" dirty="0"/>
              <a:t>измислен</a:t>
            </a:r>
            <a:r>
              <a:rPr lang="ru-RU" dirty="0"/>
              <a:t> и служи като </a:t>
            </a:r>
            <a:r>
              <a:rPr lang="ru-RU" b="1" dirty="0"/>
              <a:t>алтернатива</a:t>
            </a:r>
            <a:r>
              <a:rPr lang="ru-RU" dirty="0"/>
              <a:t> на </a:t>
            </a:r>
            <a:r>
              <a:rPr lang="ru-RU" b="1" dirty="0"/>
              <a:t>истинското име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Псевдоним</a:t>
            </a:r>
            <a:endParaRPr lang="en-US" dirty="0"/>
          </a:p>
        </p:txBody>
      </p:sp>
      <p:pic>
        <p:nvPicPr>
          <p:cNvPr id="4100" name="Picture 4" descr="nickname-generator/README.md at master · dasmig/nickname-genera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00" y="3588241"/>
            <a:ext cx="6165000" cy="3082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Сървърът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b="1" dirty="0" smtClean="0"/>
              <a:t>компютърът</a:t>
            </a:r>
            <a:r>
              <a:rPr lang="ru-RU" dirty="0" smtClean="0"/>
              <a:t>), </a:t>
            </a:r>
            <a:r>
              <a:rPr lang="ru-RU" dirty="0"/>
              <a:t>който предоставя услугата, </a:t>
            </a:r>
            <a:r>
              <a:rPr lang="ru-RU" b="1" dirty="0"/>
              <a:t>организира</a:t>
            </a:r>
            <a:r>
              <a:rPr lang="ru-RU" dirty="0"/>
              <a:t> потребителите в </a:t>
            </a:r>
            <a:r>
              <a:rPr lang="ru-RU" b="1" dirty="0" smtClean="0"/>
              <a:t>групи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наречени </a:t>
            </a:r>
            <a:r>
              <a:rPr lang="ru-RU" b="1" dirty="0" smtClean="0">
                <a:solidFill>
                  <a:schemeClr val="bg1"/>
                </a:solidFill>
              </a:rPr>
              <a:t>канали</a:t>
            </a:r>
          </a:p>
          <a:p>
            <a:pPr lvl="1"/>
            <a:r>
              <a:rPr lang="ru-RU" dirty="0"/>
              <a:t>Всяко </a:t>
            </a:r>
            <a:r>
              <a:rPr lang="ru-RU" b="1" dirty="0"/>
              <a:t>съобщение</a:t>
            </a:r>
            <a:r>
              <a:rPr lang="ru-RU" dirty="0"/>
              <a:t>, </a:t>
            </a:r>
            <a:r>
              <a:rPr lang="ru-RU" dirty="0" smtClean="0"/>
              <a:t>изпратено </a:t>
            </a:r>
            <a:r>
              <a:rPr lang="ru-RU" dirty="0"/>
              <a:t>в </a:t>
            </a:r>
            <a:r>
              <a:rPr lang="ru-RU" b="1" dirty="0"/>
              <a:t>групата</a:t>
            </a:r>
            <a:r>
              <a:rPr lang="ru-RU" dirty="0"/>
              <a:t>, достига до </a:t>
            </a:r>
            <a:r>
              <a:rPr lang="ru-RU" b="1" dirty="0"/>
              <a:t>всички</a:t>
            </a:r>
            <a:r>
              <a:rPr lang="ru-RU" dirty="0"/>
              <a:t> </a:t>
            </a:r>
            <a:r>
              <a:rPr lang="ru-RU" b="1" dirty="0" smtClean="0"/>
              <a:t>участници</a:t>
            </a:r>
          </a:p>
          <a:p>
            <a:r>
              <a:rPr lang="ru-RU" b="1" dirty="0" smtClean="0"/>
              <a:t>Имената</a:t>
            </a:r>
            <a:r>
              <a:rPr lang="ru-RU" dirty="0" smtClean="0"/>
              <a:t> на каналите </a:t>
            </a:r>
            <a:r>
              <a:rPr lang="ru-RU" b="1" dirty="0" smtClean="0"/>
              <a:t>започват</a:t>
            </a:r>
            <a:r>
              <a:rPr lang="ru-RU" dirty="0" smtClean="0"/>
              <a:t> със знака "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/>
              <a:t>" </a:t>
            </a:r>
            <a:r>
              <a:rPr lang="bg-BG" dirty="0" smtClean="0"/>
              <a:t>(</a:t>
            </a:r>
            <a:r>
              <a:rPr lang="bg-BG" b="1" dirty="0" smtClean="0"/>
              <a:t>диез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Канали в</a:t>
            </a:r>
            <a:r>
              <a:rPr lang="en-US" dirty="0"/>
              <a:t> </a:t>
            </a:r>
            <a:r>
              <a:rPr lang="en-US" dirty="0" smtClean="0"/>
              <a:t>IRC</a:t>
            </a:r>
            <a:endParaRPr lang="en-US" dirty="0"/>
          </a:p>
        </p:txBody>
      </p:sp>
      <p:pic>
        <p:nvPicPr>
          <p:cNvPr id="5122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46" y="1314000"/>
            <a:ext cx="3372138" cy="46535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17015" y="5967551"/>
            <a:ext cx="29700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Първият </a:t>
            </a:r>
            <a:r>
              <a:rPr lang="en-US" sz="2400" b="1" dirty="0" smtClean="0"/>
              <a:t>IRC </a:t>
            </a:r>
            <a:r>
              <a:rPr lang="bg-BG" sz="2400" b="1" dirty="0" smtClean="0"/>
              <a:t>сървър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9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Възможни са и </a:t>
            </a:r>
            <a:r>
              <a:rPr lang="ru-RU" b="1" dirty="0"/>
              <a:t>лични разговори </a:t>
            </a:r>
            <a:r>
              <a:rPr lang="ru-RU" dirty="0"/>
              <a:t>между </a:t>
            </a:r>
            <a:r>
              <a:rPr lang="ru-RU" b="1" dirty="0"/>
              <a:t>двама потребители</a:t>
            </a:r>
            <a:endParaRPr lang="en-US" b="1" dirty="0"/>
          </a:p>
          <a:p>
            <a:r>
              <a:rPr lang="ru-RU" dirty="0"/>
              <a:t>Всяка </a:t>
            </a:r>
            <a:r>
              <a:rPr lang="ru-RU" b="1" dirty="0"/>
              <a:t>IRC мрежа </a:t>
            </a:r>
            <a:r>
              <a:rPr lang="ru-RU" dirty="0"/>
              <a:t>е </a:t>
            </a:r>
            <a:r>
              <a:rPr lang="ru-RU" b="1" dirty="0"/>
              <a:t>отделна</a:t>
            </a:r>
            <a:r>
              <a:rPr lang="ru-RU" dirty="0"/>
              <a:t>, и потребителите могат да </a:t>
            </a:r>
            <a:r>
              <a:rPr lang="ru-RU" b="1" dirty="0"/>
              <a:t>общуват</a:t>
            </a:r>
            <a:r>
              <a:rPr lang="ru-RU" dirty="0"/>
              <a:t> само в рамките на </a:t>
            </a:r>
            <a:r>
              <a:rPr lang="ru-RU" b="1" dirty="0"/>
              <a:t>същата мрежа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ограничения на IRC мрежите</a:t>
            </a:r>
            <a:endParaRPr lang="en-US" dirty="0"/>
          </a:p>
        </p:txBody>
      </p:sp>
      <p:pic>
        <p:nvPicPr>
          <p:cNvPr id="6146" name="Picture 2" descr="Video Call Friends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0" y="3463379"/>
            <a:ext cx="4535235" cy="3021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ser access denied icon in editable flat outline design 5231268 Vector Art  at Vecteez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07" y="3395909"/>
            <a:ext cx="3259591" cy="3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Интернет телефония </a:t>
            </a:r>
            <a:r>
              <a:rPr lang="bg-BG" dirty="0" smtClean="0"/>
              <a:t>(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oice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ver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nternet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</a:t>
            </a:r>
            <a:r>
              <a:rPr lang="bg-BG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технология</a:t>
            </a:r>
            <a:r>
              <a:rPr lang="ru-RU" dirty="0"/>
              <a:t>, която позволява пренасянето на глас </a:t>
            </a:r>
            <a:r>
              <a:rPr lang="ru-RU" dirty="0" smtClean="0"/>
              <a:t>благодарение </a:t>
            </a:r>
            <a:r>
              <a:rPr lang="ru-RU" dirty="0"/>
              <a:t>на инфраструктурата на </a:t>
            </a:r>
            <a:r>
              <a:rPr lang="ru-RU" dirty="0" smtClean="0"/>
              <a:t>интернет</a:t>
            </a:r>
            <a:endParaRPr lang="en-US" dirty="0" smtClean="0"/>
          </a:p>
          <a:p>
            <a:r>
              <a:rPr lang="bg-BG" dirty="0" smtClean="0"/>
              <a:t>Съществува и </a:t>
            </a:r>
            <a:r>
              <a:rPr lang="en-US" dirty="0" err="1" smtClean="0"/>
              <a:t>mVoIP</a:t>
            </a:r>
            <a:r>
              <a:rPr lang="en-US" dirty="0" smtClean="0"/>
              <a:t> (</a:t>
            </a:r>
            <a:r>
              <a:rPr lang="en-US" dirty="0"/>
              <a:t>Mobile VoIP</a:t>
            </a:r>
            <a:r>
              <a:rPr lang="en-US" dirty="0" smtClean="0"/>
              <a:t>) </a:t>
            </a:r>
            <a:r>
              <a:rPr lang="bg-BG" dirty="0" smtClean="0"/>
              <a:t>технология, която използва мобилните устройства – смартфони, таблети и т.н.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Интернет телефония</a:t>
            </a:r>
            <a:r>
              <a:rPr lang="en-US" dirty="0" smtClean="0"/>
              <a:t> </a:t>
            </a:r>
            <a:r>
              <a:rPr lang="en-US" dirty="0"/>
              <a:t>VoIP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6000" y="2844000"/>
            <a:ext cx="6300000" cy="31601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400" b="1" dirty="0" smtClean="0"/>
              <a:t>Снимки за </a:t>
            </a:r>
            <a:r>
              <a:rPr lang="en-US" sz="4400" b="1" dirty="0" smtClean="0"/>
              <a:t>VoIP </a:t>
            </a:r>
            <a:r>
              <a:rPr lang="bg-BG" sz="4400" b="1" dirty="0" smtClean="0"/>
              <a:t>и пример за програми, които използват технологията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302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440</Words>
  <Application>Microsoft Office PowerPoint</Application>
  <PresentationFormat>Widescreen</PresentationFormat>
  <Paragraphs>62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Средства за комуникация в реално време</vt:lpstr>
      <vt:lpstr>Съдържание</vt:lpstr>
      <vt:lpstr>͏Видове услуги за комуникация в реално време</vt:lpstr>
      <vt:lpstr>Разговори в реално време (IRC)</vt:lpstr>
      <vt:lpstr>Псевдоним</vt:lpstr>
      <vt:lpstr>Канали в IRC</vt:lpstr>
      <vt:lpstr>Функции и ограничения на IRC мрежите</vt:lpstr>
      <vt:lpstr>Интернет телефония VoIP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за комуникация в реално време. Правила за сигурност в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604</cp:revision>
  <dcterms:created xsi:type="dcterms:W3CDTF">2018-05-23T13:08:44Z</dcterms:created>
  <dcterms:modified xsi:type="dcterms:W3CDTF">2024-08-30T13:53:22Z</dcterms:modified>
  <cp:category/>
</cp:coreProperties>
</file>