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297" r:id="rId2"/>
    <p:sldId id="298" r:id="rId3"/>
    <p:sldId id="504" r:id="rId4"/>
    <p:sldId id="524" r:id="rId5"/>
    <p:sldId id="525" r:id="rId6"/>
    <p:sldId id="544" r:id="rId7"/>
    <p:sldId id="548" r:id="rId8"/>
    <p:sldId id="549" r:id="rId9"/>
    <p:sldId id="550" r:id="rId10"/>
    <p:sldId id="492" r:id="rId11"/>
    <p:sldId id="554" r:id="rId12"/>
    <p:sldId id="553" r:id="rId13"/>
    <p:sldId id="555" r:id="rId14"/>
    <p:sldId id="305" r:id="rId15"/>
    <p:sldId id="343" r:id="rId16"/>
    <p:sldId id="401" r:id="rId17"/>
    <p:sldId id="4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Инстанциране на клас" id="{C9028C2C-EB66-4420-BF65-544B58DB94C2}">
          <p14:sldIdLst>
            <p14:sldId id="504"/>
            <p14:sldId id="524"/>
            <p14:sldId id="525"/>
          </p14:sldIdLst>
        </p14:section>
        <p14:section name="Множество конструктори" id="{7A74B0D9-9C31-449B-9E49-BCC3FCFBDC8B}">
          <p14:sldIdLst>
            <p14:sldId id="544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  <p14:sldId id="30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9" autoAdjust="0"/>
    <p:restoredTop sz="95238" autoAdjust="0"/>
  </p:normalViewPr>
  <p:slideViewPr>
    <p:cSldViewPr showGuides="1">
      <p:cViewPr varScale="1">
        <p:scale>
          <a:sx n="75" d="100"/>
          <a:sy n="75" d="100"/>
        </p:scale>
        <p:origin x="82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3198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439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272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964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 и списъци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от стрингове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елементите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7131000" y="360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Отпечатване на списъка 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цикъл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Отпечатване на списъка със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списък на конзолата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И</a:t>
            </a:r>
            <a:r>
              <a:rPr lang="bg-BG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зход</a:t>
            </a:r>
            <a:r>
              <a:rPr lang="en-US" sz="2599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Създаване на списък с правоъгълници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Добавяне на елементи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Списък от правоъгълници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Премахване</a:t>
            </a:r>
            <a:r>
              <a:rPr lang="en-US" sz="2400" i="1" dirty="0">
                <a:solidFill>
                  <a:schemeClr val="accent2"/>
                </a:solidFill>
              </a:rPr>
              <a:t> / </a:t>
            </a:r>
            <a:r>
              <a:rPr lang="bg-BG" sz="2400" i="1" dirty="0">
                <a:solidFill>
                  <a:schemeClr val="accent2"/>
                </a:solidFill>
              </a:rPr>
              <a:t>вмъкване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bg-BG" sz="2400" i="1" dirty="0">
                <a:solidFill>
                  <a:schemeClr val="accent2"/>
                </a:solidFill>
              </a:rPr>
              <a:t>на няколко елемента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</a:t>
            </a:r>
            <a:r>
              <a:rPr lang="bg-BG" sz="2400" i="1" dirty="0">
                <a:solidFill>
                  <a:schemeClr val="accent2"/>
                </a:solidFill>
              </a:rPr>
              <a:t>Отпечатване на правоъгълниците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0; i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&lt;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dirty="0">
                <a:solidFill>
                  <a:schemeClr val="tx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Сортиране на списък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1277060"/>
            <a:ext cx="11263337" cy="53784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class Person</a:t>
            </a:r>
            <a:br>
              <a:rPr lang="en-US" sz="2600" noProof="1"/>
            </a:br>
            <a:r>
              <a:rPr lang="en-US" sz="2600" noProof="1"/>
              <a:t>{</a:t>
            </a:r>
            <a:br>
              <a:rPr lang="en-US" sz="2600" noProof="1"/>
            </a:br>
            <a:r>
              <a:rPr lang="en-US" sz="2600" noProof="1"/>
              <a:t>   public string Name { get; set; }</a:t>
            </a:r>
            <a:br>
              <a:rPr lang="en-US" sz="2600" noProof="1"/>
            </a:br>
            <a:r>
              <a:rPr lang="en-US" sz="2600" noProof="1"/>
              <a:t>   public int Age { get; set; }</a:t>
            </a:r>
            <a:br>
              <a:rPr lang="en-US" sz="2600" noProof="1"/>
            </a:b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people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{Name="Peter", Age=17});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{Name="Maria", Age=15});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people.Add(new Person() {Name="Steve", Age=11});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var sortedPeople = people.</a:t>
            </a:r>
            <a:r>
              <a:rPr lang="en-US" sz="2600" noProof="1">
                <a:solidFill>
                  <a:schemeClr val="bg1"/>
                </a:solidFill>
              </a:rPr>
              <a:t>OrderBy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 =&gt; p.Age</a:t>
            </a:r>
            <a:r>
              <a:rPr lang="en-US" sz="2600" noProof="1"/>
              <a:t>).ToList();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6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>
                <a:solidFill>
                  <a:schemeClr val="accent2"/>
                </a:solidFill>
              </a:rPr>
              <a:t>// TODO: </a:t>
            </a:r>
            <a:r>
              <a:rPr lang="bg-BG" sz="2600" noProof="1">
                <a:solidFill>
                  <a:schemeClr val="accent2"/>
                </a:solidFill>
              </a:rPr>
              <a:t>Отпечатайте списъка</a:t>
            </a:r>
            <a:r>
              <a:rPr lang="en-US" sz="2600" noProof="1">
                <a:solidFill>
                  <a:schemeClr val="accent2"/>
                </a:solidFill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25084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При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инстанцииране </a:t>
            </a:r>
            <a:r>
              <a:rPr lang="bg-BG" sz="3900" dirty="0">
                <a:solidFill>
                  <a:schemeClr val="bg2"/>
                </a:solidFill>
              </a:rPr>
              <a:t>на класа се създава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 </a:t>
            </a:r>
            <a:r>
              <a:rPr lang="bg-BG" sz="3900" dirty="0">
                <a:solidFill>
                  <a:schemeClr val="bg2"/>
                </a:solidFill>
              </a:rPr>
              <a:t>към обекта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Един клас може да има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множество конструктори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Списъци: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премахване</a:t>
            </a:r>
            <a:r>
              <a:rPr lang="bg-BG" sz="3600" dirty="0">
                <a:solidFill>
                  <a:schemeClr val="bg2"/>
                </a:solidFill>
              </a:rPr>
              <a:t> на елементи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отпечатване </a:t>
            </a:r>
            <a:r>
              <a:rPr lang="bg-BG" sz="3600" dirty="0">
                <a:solidFill>
                  <a:schemeClr val="bg2"/>
                </a:solidFill>
              </a:rPr>
              <a:t>на списъци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766" y="1371604"/>
            <a:ext cx="11389234" cy="5207396"/>
          </a:xfrm>
        </p:spPr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b="1" dirty="0"/>
              <a:t>Инстанциране</a:t>
            </a:r>
            <a:r>
              <a:rPr lang="bg-BG" sz="4000" dirty="0"/>
              <a:t> на клас и </a:t>
            </a:r>
            <a:r>
              <a:rPr lang="bg-BG" sz="4000" b="1" dirty="0"/>
              <a:t>референция</a:t>
            </a:r>
            <a:r>
              <a:rPr lang="bg-BG" sz="4000" dirty="0"/>
              <a:t> към обект</a:t>
            </a:r>
          </a:p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b="1" dirty="0"/>
              <a:t>Множество конструктори </a:t>
            </a:r>
            <a:r>
              <a:rPr lang="bg-BG" sz="4000" dirty="0"/>
              <a:t>и вериги от извиквания на конструктори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b="1" dirty="0"/>
              <a:t>Списъци</a:t>
            </a:r>
            <a:r>
              <a:rPr lang="bg-BG" sz="4000" dirty="0"/>
              <a:t> от обекти</a:t>
            </a:r>
            <a:endParaRPr lang="en-GB" sz="4000" dirty="0"/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Създаване</a:t>
            </a:r>
            <a:r>
              <a:rPr lang="bg-BG" sz="3800" dirty="0"/>
              <a:t> на списък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Добавяне</a:t>
            </a:r>
            <a:r>
              <a:rPr lang="bg-BG" sz="3800" dirty="0"/>
              <a:t> и </a:t>
            </a:r>
            <a:r>
              <a:rPr lang="bg-BG" sz="3800" b="1" dirty="0"/>
              <a:t>премахване</a:t>
            </a:r>
            <a:r>
              <a:rPr lang="bg-BG" sz="3800" dirty="0"/>
              <a:t> на елементи</a:t>
            </a:r>
          </a:p>
          <a:p>
            <a:pPr marL="860733" lvl="1" indent="-571500">
              <a:buClr>
                <a:schemeClr val="tx1"/>
              </a:buClr>
            </a:pPr>
            <a:r>
              <a:rPr lang="bg-BG" sz="3800" b="1" dirty="0"/>
              <a:t>Сортиране</a:t>
            </a:r>
            <a:r>
              <a:rPr lang="bg-BG" sz="3800" dirty="0"/>
              <a:t> и </a:t>
            </a:r>
            <a:r>
              <a:rPr lang="bg-BG" sz="3800" b="1" dirty="0"/>
              <a:t>отпечатване</a:t>
            </a:r>
            <a:r>
              <a:rPr lang="bg-BG" sz="3800" dirty="0"/>
              <a:t> на списък</a:t>
            </a:r>
            <a:endParaRPr lang="en-US" sz="3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E4CE840-28DA-2E58-95E1-50D574EA5F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B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Инстанциране на клас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089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При всяко инстанцииране на класа се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bg-BG" sz="3200" dirty="0"/>
              <a:t> към обекта.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4291" y="2213056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11000" y="5587910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808896" y="3441310"/>
            <a:ext cx="349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Създаване на обект с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.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new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динамичната памет </a:t>
            </a: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267497" y="3114041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282204" y="4055318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Вериги от извиквания на 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99556" y="1929854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63757" y="4035814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97425" y="2414236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2895699" cy="1531882"/>
          </a:xfrm>
          <a:prstGeom prst="wedgeRoundRectCallout">
            <a:avLst>
              <a:gd name="adj1" fmla="val -57140"/>
              <a:gd name="adj2" fmla="val -654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 да използваме </a:t>
            </a:r>
            <a:r>
              <a:rPr lang="en-US" b="1" dirty="0"/>
              <a:t>List&lt;T&gt;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Words>1249</Words>
  <Application>Microsoft Office PowerPoint</Application>
  <PresentationFormat>Widescreen</PresentationFormat>
  <Paragraphs>205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 и списъци</vt:lpstr>
      <vt:lpstr>Съдържание</vt:lpstr>
      <vt:lpstr>Инстанциране на клас</vt:lpstr>
      <vt:lpstr>Референция към обекта</vt:lpstr>
      <vt:lpstr>Референция към обекта</vt:lpstr>
      <vt:lpstr>Множество конструктори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Отпечатване на списък на конзолата</vt:lpstr>
      <vt:lpstr>Примери: Списък от правоъгълници </vt:lpstr>
      <vt:lpstr>Примери: Списък от правоъгълници </vt:lpstr>
      <vt:lpstr>Сортиране на списък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239</cp:revision>
  <dcterms:created xsi:type="dcterms:W3CDTF">2018-05-23T13:08:44Z</dcterms:created>
  <dcterms:modified xsi:type="dcterms:W3CDTF">2023-07-02T11:45:26Z</dcterms:modified>
  <cp:category>programming;education;software engineering;software development</cp:category>
</cp:coreProperties>
</file>