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4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Абстракция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Интерфейси" id="{42597944-70B1-4364-8C82-71BC9A3BFBA7}">
          <p14:sldIdLst>
            <p14:sldId id="299"/>
            <p14:sldId id="300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6E9F3-C405-42AC-B335-073FC0832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15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fr-FR" dirty="0"/>
              <a:t> </a:t>
            </a:r>
            <a:r>
              <a:rPr lang="bg-BG" dirty="0"/>
              <a:t>и</a:t>
            </a:r>
            <a:r>
              <a:rPr lang="fr-FR" dirty="0"/>
              <a:t> </a:t>
            </a:r>
            <a:r>
              <a:rPr lang="bg-BG" dirty="0" err="1"/>
              <a:t>енкапсулация</a:t>
            </a:r>
            <a:br>
              <a:rPr lang="fr-FR" dirty="0"/>
            </a:br>
            <a:r>
              <a:rPr lang="bg-BG" dirty="0"/>
              <a:t>Разлика между интерфейси и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91000" y="5180810"/>
            <a:ext cx="2481485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dirty="0"/>
              <a:t>Експлицитно имплементиран член </a:t>
            </a:r>
            <a:r>
              <a:rPr lang="bg-BG" sz="3000" b="1" dirty="0">
                <a:solidFill>
                  <a:schemeClr val="bg1"/>
                </a:solidFill>
              </a:rPr>
              <a:t>не може</a:t>
            </a:r>
            <a:r>
              <a:rPr lang="en-US" sz="3000" dirty="0"/>
              <a:t> </a:t>
            </a:r>
            <a:r>
              <a:rPr lang="bg-BG" sz="3000" dirty="0"/>
              <a:t>да бъде достъпен през инстанцията на класа, а само през </a:t>
            </a:r>
            <a:r>
              <a:rPr lang="bg-BG" sz="3000" b="1" dirty="0">
                <a:solidFill>
                  <a:schemeClr val="bg1"/>
                </a:solidFill>
              </a:rPr>
              <a:t>инстанцията на интерфейса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5184" y="4551821"/>
            <a:ext cx="6856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file = new FileInfo();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000" y="2346244"/>
            <a:ext cx="5371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183502" y="5004001"/>
            <a:ext cx="2172199" cy="1501954"/>
          </a:xfrm>
          <a:prstGeom prst="wedgeRoundRectCallout">
            <a:avLst>
              <a:gd name="adj1" fmla="val 111965"/>
              <a:gd name="adj2" fmla="val -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Достъп през инстанцията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7527" y="2346244"/>
            <a:ext cx="6362498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IFile.ReadFile()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OpenBinaryFile()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7312F2-F7AE-4358-98C8-7AD0A4D3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 err="1">
                <a:solidFill>
                  <a:schemeClr val="bg1"/>
                </a:solidFill>
              </a:rPr>
              <a:t>рисуваеми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801160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891973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>
                <a:solidFill>
                  <a:schemeClr val="bg1"/>
                </a:solidFill>
              </a:rPr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38645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517289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Абстракция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Интерфейси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Абстрактни класове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интерфейси и абстрактни класове</a:t>
            </a:r>
            <a:endParaRPr lang="fr-FR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3204001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320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1958" y="5004000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908700" y="5004001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</a:t>
            </a:r>
            <a:r>
              <a:rPr lang="bg-BG" sz="2400" b="1" dirty="0" err="1">
                <a:solidFill>
                  <a:srgbClr val="FFFFFF"/>
                </a:solidFill>
              </a:rPr>
              <a:t>инстанциран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51400" y="4885820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bg-BG" dirty="0"/>
              <a:t>Разлика между интерфейси и абстрактни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en-US" sz="2800" dirty="0"/>
              <a:t> 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осигурим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трябва да проследим всички имплементации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bg-BG" sz="3200" dirty="0"/>
              <a:t>на интерфейса и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да дефинираме имплементацията</a:t>
            </a:r>
            <a:br>
              <a:rPr lang="en-US" sz="3200" dirty="0"/>
            </a:br>
            <a:r>
              <a:rPr lang="bg-BG" sz="3200" dirty="0"/>
              <a:t>за новия метод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/>
              <a:t>Коли</a:t>
            </a:r>
            <a:r>
              <a:rPr lang="en-US"/>
              <a:t> </a:t>
            </a:r>
            <a:r>
              <a:rPr lang="en-US" dirty="0"/>
              <a:t>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76900" y="1076818"/>
            <a:ext cx="87141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Постигане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7"/>
            <a:ext cx="8891859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 постигаме абстракция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чрез интерфейси или чрез абстрактни класове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Абстрактни класове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63" y="3837514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300965" y="4375715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“</a:t>
            </a:r>
            <a:r>
              <a:rPr lang="bg-BG" sz="3200" dirty="0"/>
              <a:t>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 </a:t>
            </a:r>
            <a:r>
              <a:rPr lang="bg-BG" sz="3200" dirty="0"/>
              <a:t>и</a:t>
            </a:r>
            <a:r>
              <a:rPr lang="en-US" sz="3200" dirty="0"/>
              <a:t> “</a:t>
            </a:r>
            <a:r>
              <a:rPr lang="bg-BG" sz="3200" dirty="0"/>
              <a:t>крие</a:t>
            </a:r>
            <a:r>
              <a:rPr lang="en-US" sz="3200" dirty="0"/>
              <a:t>“ </a:t>
            </a:r>
            <a:r>
              <a:rPr lang="bg-BG" sz="3200" dirty="0"/>
              <a:t>ненужната информация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  <a:r>
              <a:rPr lang="bg-BG" sz="3200" dirty="0"/>
              <a:t>, вместо </a:t>
            </a:r>
            <a:r>
              <a:rPr lang="bg-BG" sz="3200" b="1" dirty="0">
                <a:solidFill>
                  <a:schemeClr val="bg1"/>
                </a:solidFill>
              </a:rPr>
              <a:t>как го прави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 err="1"/>
              <a:t>Енкапсулация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  <a:br>
              <a:rPr lang="en-US" sz="3200" dirty="0"/>
            </a:br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интерфейси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Вътрешно допълнение от компилатора</a:t>
            </a:r>
            <a:endParaRPr lang="en-US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в реалността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23095" y="2594882"/>
            <a:ext cx="1880405" cy="699117"/>
          </a:xfrm>
          <a:prstGeom prst="wedgeRoundRectCallout">
            <a:avLst>
              <a:gd name="adj1" fmla="val -61772"/>
              <a:gd name="adj2" fmla="val -84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64261" y="2593688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Само сигнатурите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885603"/>
            <a:ext cx="3150000" cy="636150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интерфейси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854678"/>
            <a:ext cx="3487746" cy="667074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първи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2107</Words>
  <Application>Microsoft Macintosh PowerPoint</Application>
  <PresentationFormat>Widescreen</PresentationFormat>
  <Paragraphs>378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Абстрактни класове и интерфейси</vt:lpstr>
      <vt:lpstr>Съдържание</vt:lpstr>
      <vt:lpstr>Постигане на абстракция</vt:lpstr>
      <vt:lpstr>Абстракция в ООП</vt:lpstr>
      <vt:lpstr>Как постигаме абстракция?</vt:lpstr>
      <vt:lpstr>Разлика между абстракция и енкапсулация</vt:lpstr>
      <vt:lpstr>Работа с интерфейси</vt:lpstr>
      <vt:lpstr>Интерфейси в реалността</vt:lpstr>
      <vt:lpstr>Пример за интерфейс</vt:lpstr>
      <vt:lpstr>Експлицитен интерфейс (1)</vt:lpstr>
      <vt:lpstr>Експлицитен интерфейс (2)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</vt:lpstr>
      <vt:lpstr>Абстрактен клас</vt:lpstr>
      <vt:lpstr>Абстрактен клас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85</cp:revision>
  <dcterms:created xsi:type="dcterms:W3CDTF">2018-05-23T13:08:44Z</dcterms:created>
  <dcterms:modified xsi:type="dcterms:W3CDTF">2022-12-14T18:23:07Z</dcterms:modified>
  <cp:category>programming;education;software engineering;software development</cp:category>
</cp:coreProperties>
</file>