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BD5714C8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6327" autoAdjust="0"/>
  </p:normalViewPr>
  <p:slideViewPr>
    <p:cSldViewPr showGuides="1">
      <p:cViewPr varScale="1">
        <p:scale>
          <a:sx n="93" d="100"/>
          <a:sy n="93" d="100"/>
        </p:scale>
        <p:origin x="216" y="6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BD5714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DE415-78C5-174C-B01B-6225A85FA7D0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BD5714C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30753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406</cp:revision>
  <dcterms:created xsi:type="dcterms:W3CDTF">2018-05-23T13:08:44Z</dcterms:created>
  <dcterms:modified xsi:type="dcterms:W3CDTF">2024-09-29T08:09:48Z</dcterms:modified>
  <cp:category/>
</cp:coreProperties>
</file>