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DD64BA8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41" r:id="rId16"/>
    <p:sldId id="708" r:id="rId17"/>
    <p:sldId id="710" r:id="rId18"/>
    <p:sldId id="714" r:id="rId19"/>
    <p:sldId id="720" r:id="rId20"/>
    <p:sldId id="743" r:id="rId21"/>
    <p:sldId id="721" r:id="rId22"/>
    <p:sldId id="726" r:id="rId23"/>
    <p:sldId id="723" r:id="rId24"/>
    <p:sldId id="724" r:id="rId25"/>
    <p:sldId id="740" r:id="rId26"/>
    <p:sldId id="744" r:id="rId27"/>
    <p:sldId id="745" r:id="rId28"/>
    <p:sldId id="725" r:id="rId29"/>
    <p:sldId id="742" r:id="rId30"/>
    <p:sldId id="722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86" autoAdjust="0"/>
    <p:restoredTop sz="96327" autoAdjust="0"/>
  </p:normalViewPr>
  <p:slideViewPr>
    <p:cSldViewPr showGuides="1">
      <p:cViewPr varScale="1">
        <p:scale>
          <a:sx n="108" d="100"/>
          <a:sy n="108" d="100"/>
        </p:scale>
        <p:origin x="216" y="3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replyLst>
      <p188:reply id="{C69FD7EA-5B6D-3B4A-A2C2-100163281CE2}" authorId="{B24AAD53-8AA6-8321-73F3-FE25FD6B3B5A}" created="2024-06-19T11:47:27.901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DD64BA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2E6DE8-5AFB-904A-B9DC-B79CC5A99581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replyLst>
      <p188:reply id="{DE53B0D2-4C99-1946-9978-D0D8EDD7D00C}" authorId="{B24AAD53-8AA6-8321-73F3-FE25FD6B3B5A}" created="2024-06-19T11:17:59.74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replyLst>
      <p188:reply id="{1CC75F5C-B6F0-314B-900A-54160FF7F530}" authorId="{B24AAD53-8AA6-8321-73F3-FE25FD6B3B5A}" created="2024-06-19T11:47:52.62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5.08.24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2E1_DD64BA8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[Edit Columns]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[Create]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>
                <a:solidFill>
                  <a:schemeClr val="bg1"/>
                </a:solidFill>
              </a:rPr>
              <a:t>[Connect to Database]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>
                <a:solidFill>
                  <a:schemeClr val="bg1"/>
                </a:solidFill>
              </a:rPr>
              <a:t>[Test Connection] </a:t>
            </a:r>
            <a:r>
              <a:rPr lang="bg-BG" sz="3000" dirty="0"/>
              <a:t>и натискаме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[New Query]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[Ctrl + Shift + B]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[Edit Columns]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176058" y="1196125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LoadProductsFromDb()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db.Products.ToArray();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ReloadProducts()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FormStoreProducts_Load(object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929152" y="5999968"/>
            <a:ext cx="4396551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1056000" y="3192624"/>
            <a:ext cx="451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30662</TotalTime>
  <Words>1238</Words>
  <Application>Microsoft Macintosh PowerPoint</Application>
  <PresentationFormat>Widescreen</PresentationFormat>
  <Paragraphs>243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400</cp:revision>
  <dcterms:created xsi:type="dcterms:W3CDTF">2018-05-23T13:08:44Z</dcterms:created>
  <dcterms:modified xsi:type="dcterms:W3CDTF">2024-08-05T09:17:01Z</dcterms:modified>
  <cp:category/>
</cp:coreProperties>
</file>