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0"/>
  </p:notesMasterIdLst>
  <p:handoutMasterIdLst>
    <p:handoutMasterId r:id="rId11"/>
  </p:handoutMasterIdLst>
  <p:sldIdLst>
    <p:sldId id="503" r:id="rId2"/>
    <p:sldId id="276" r:id="rId3"/>
    <p:sldId id="587" r:id="rId4"/>
    <p:sldId id="588" r:id="rId5"/>
    <p:sldId id="589" r:id="rId6"/>
    <p:sldId id="586" r:id="rId7"/>
    <p:sldId id="504" r:id="rId8"/>
    <p:sldId id="5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тегриране на дейности" id="{2DD3A0D1-3345-4113-BD7C-FE6F0F7A287F}">
          <p14:sldIdLst>
            <p14:sldId id="587"/>
            <p14:sldId id="588"/>
            <p14:sldId id="58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1026" y="3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5.9.2024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0227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994508"/>
            <a:ext cx="11083636" cy="714491"/>
          </a:xfrm>
        </p:spPr>
        <p:txBody>
          <a:bodyPr>
            <a:normAutofit fontScale="92500"/>
          </a:bodyPr>
          <a:lstStyle/>
          <a:p>
            <a:r>
              <a:rPr lang="ru-RU" dirty="0"/>
              <a:t>Авторски права на информация, публикувана в интернет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87" y="321501"/>
            <a:ext cx="9925627" cy="1563818"/>
          </a:xfrm>
        </p:spPr>
        <p:txBody>
          <a:bodyPr>
            <a:normAutofit fontScale="90000"/>
          </a:bodyPr>
          <a:lstStyle/>
          <a:p>
            <a:r>
              <a:rPr lang="ru-RU" dirty="0"/>
              <a:t>Търсене на материали по зададена тема на български и на чужд език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5" name="Picture 2" descr="How To Reverse Image Search On A Mobile Device Or Computer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4" b="12911"/>
          <a:stretch/>
        </p:blipFill>
        <p:spPr bwMode="auto">
          <a:xfrm>
            <a:off x="6390123" y="3249001"/>
            <a:ext cx="524826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284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Интегриране</a:t>
            </a:r>
            <a:r>
              <a:rPr lang="bg-BG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дейности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Търсене</a:t>
            </a:r>
            <a:r>
              <a:rPr lang="bg-BG" dirty="0" smtClean="0"/>
              <a:t> </a:t>
            </a:r>
            <a:r>
              <a:rPr lang="bg-BG" dirty="0" smtClean="0"/>
              <a:t>и </a:t>
            </a:r>
            <a:r>
              <a:rPr lang="bg-BG" b="1" dirty="0" smtClean="0"/>
              <a:t>запазване</a:t>
            </a:r>
            <a:r>
              <a:rPr lang="bg-BG" dirty="0" smtClean="0"/>
              <a:t> на </a:t>
            </a:r>
            <a:r>
              <a:rPr lang="bg-BG" b="1" dirty="0" smtClean="0"/>
              <a:t>информация</a:t>
            </a:r>
            <a:r>
              <a:rPr lang="bg-BG" dirty="0" smtClean="0"/>
              <a:t> от интернет</a:t>
            </a:r>
          </a:p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accent3"/>
                </a:solidFill>
              </a:rPr>
              <a:t>G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chemeClr val="accent1"/>
                </a:solidFill>
              </a:rPr>
              <a:t>o</a:t>
            </a:r>
            <a:r>
              <a:rPr lang="en-US" b="1" dirty="0" smtClean="0">
                <a:solidFill>
                  <a:srgbClr val="00B0F0"/>
                </a:solidFill>
              </a:rPr>
              <a:t>g</a:t>
            </a:r>
            <a:r>
              <a:rPr lang="en-US" b="1" dirty="0" smtClean="0">
                <a:solidFill>
                  <a:schemeClr val="accent2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bg-BG" dirty="0" smtClean="0"/>
              <a:t> </a:t>
            </a:r>
            <a:r>
              <a:rPr lang="bg-BG" b="1" dirty="0" smtClean="0"/>
              <a:t>преводач</a:t>
            </a:r>
            <a:endParaRPr lang="en-US" b="1" dirty="0" smtClean="0"/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Авторски </a:t>
            </a:r>
            <a:r>
              <a:rPr lang="bg-BG" b="1" dirty="0" smtClean="0">
                <a:solidFill>
                  <a:schemeClr val="bg1"/>
                </a:solidFill>
              </a:rPr>
              <a:t>права </a:t>
            </a:r>
            <a:r>
              <a:rPr lang="bg-BG" dirty="0" smtClean="0"/>
              <a:t>в интернет</a:t>
            </a:r>
          </a:p>
          <a:p>
            <a:r>
              <a:rPr lang="bg-BG" dirty="0" smtClean="0"/>
              <a:t>͏Лицензионни </a:t>
            </a:r>
            <a:r>
              <a:rPr lang="bg-BG" b="1" dirty="0" smtClean="0"/>
              <a:t>споразумения</a:t>
            </a:r>
          </a:p>
          <a:p>
            <a:r>
              <a:rPr lang="bg-BG" dirty="0" smtClean="0"/>
              <a:t>͏Общ </a:t>
            </a:r>
            <a:r>
              <a:rPr lang="bg-BG" b="1" dirty="0" smtClean="0"/>
              <a:t>публичен лиценз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9" y="5139000"/>
            <a:ext cx="10961783" cy="768084"/>
          </a:xfrm>
        </p:spPr>
        <p:txBody>
          <a:bodyPr/>
          <a:lstStyle/>
          <a:p>
            <a:r>
              <a:rPr lang="bg-BG" dirty="0"/>
              <a:t>Интегриране на </a:t>
            </a:r>
            <a:r>
              <a:rPr lang="bg-BG" dirty="0" smtClean="0"/>
              <a:t>дейности</a:t>
            </a:r>
            <a:endParaRPr lang="en-US" dirty="0"/>
          </a:p>
        </p:txBody>
      </p:sp>
      <p:pic>
        <p:nvPicPr>
          <p:cNvPr id="2054" name="Picture 6" descr="Integration - Free computer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500" y="1269000"/>
            <a:ext cx="2835000" cy="28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76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Интегриран документ </a:t>
            </a:r>
            <a:r>
              <a:rPr lang="bg-BG" dirty="0" smtClean="0"/>
              <a:t>– </a:t>
            </a:r>
            <a:r>
              <a:rPr lang="bg-BG" b="1" dirty="0" smtClean="0"/>
              <a:t>документ</a:t>
            </a:r>
            <a:r>
              <a:rPr lang="bg-BG" dirty="0" smtClean="0"/>
              <a:t> с </a:t>
            </a:r>
            <a:r>
              <a:rPr lang="bg-BG" b="1" dirty="0" smtClean="0"/>
              <a:t>вмъкнати</a:t>
            </a:r>
            <a:r>
              <a:rPr lang="bg-BG" dirty="0" smtClean="0"/>
              <a:t> отделни </a:t>
            </a:r>
            <a:r>
              <a:rPr lang="bg-BG" b="1" dirty="0" smtClean="0"/>
              <a:t>елементи</a:t>
            </a:r>
            <a:r>
              <a:rPr lang="bg-BG" dirty="0" smtClean="0"/>
              <a:t> </a:t>
            </a:r>
            <a:r>
              <a:rPr lang="ru-RU" dirty="0"/>
              <a:t>(текст, таблици, </a:t>
            </a:r>
            <a:r>
              <a:rPr lang="ru-RU" dirty="0" smtClean="0"/>
              <a:t>снимки и др.)</a:t>
            </a:r>
          </a:p>
          <a:p>
            <a:pPr lvl="1"/>
            <a:r>
              <a:rPr lang="ru-RU" b="1" dirty="0" smtClean="0"/>
              <a:t>Вмъкнати елементи </a:t>
            </a:r>
            <a:r>
              <a:rPr lang="ru-RU" dirty="0" smtClean="0"/>
              <a:t>са тези, които съставят документа и са </a:t>
            </a:r>
            <a:r>
              <a:rPr lang="ru-RU" b="1" dirty="0"/>
              <a:t>създадени</a:t>
            </a:r>
            <a:r>
              <a:rPr lang="ru-RU" dirty="0"/>
              <a:t> с </a:t>
            </a:r>
            <a:r>
              <a:rPr lang="ru-RU" b="1" dirty="0"/>
              <a:t>друга </a:t>
            </a:r>
            <a:r>
              <a:rPr lang="ru-RU" b="1" dirty="0" smtClean="0"/>
              <a:t>програма</a:t>
            </a:r>
            <a:endParaRPr lang="ru-RU" b="1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Интегриране на дейности </a:t>
            </a:r>
            <a:r>
              <a:rPr lang="ru-RU" dirty="0" smtClean="0"/>
              <a:t>– </a:t>
            </a:r>
            <a:r>
              <a:rPr lang="ru-RU" b="1" dirty="0" smtClean="0"/>
              <a:t>процесът</a:t>
            </a:r>
            <a:r>
              <a:rPr lang="ru-RU" dirty="0" smtClean="0"/>
              <a:t> на </a:t>
            </a:r>
            <a:r>
              <a:rPr lang="ru-RU" b="1" dirty="0" smtClean="0"/>
              <a:t>копиране</a:t>
            </a:r>
            <a:r>
              <a:rPr lang="ru-RU" dirty="0" smtClean="0"/>
              <a:t> и </a:t>
            </a:r>
            <a:r>
              <a:rPr lang="ru-RU" b="1" dirty="0" smtClean="0"/>
              <a:t>вмъкване</a:t>
            </a:r>
            <a:r>
              <a:rPr lang="ru-RU" dirty="0" smtClean="0"/>
              <a:t> на </a:t>
            </a:r>
            <a:r>
              <a:rPr lang="ru-RU" b="1" dirty="0" smtClean="0"/>
              <a:t>информация</a:t>
            </a:r>
            <a:r>
              <a:rPr lang="ru-RU" dirty="0" smtClean="0"/>
              <a:t> в документа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Интегриране на дейности</a:t>
            </a:r>
            <a:endParaRPr lang="en-US" dirty="0"/>
          </a:p>
        </p:txBody>
      </p:sp>
      <p:pic>
        <p:nvPicPr>
          <p:cNvPr id="3074" name="Picture 2" descr="Document Automation Software Integrations | Hot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97" y="4846217"/>
            <a:ext cx="2970000" cy="18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enefits of Automation and Integration | Cyclr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194" y="4914016"/>
            <a:ext cx="3350383" cy="17537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ocument Automation Software Integrations | Hot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20" y="4846217"/>
            <a:ext cx="2970000" cy="18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enefits of Automation and Integration | Cyclr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617" y="4914016"/>
            <a:ext cx="3350383" cy="17537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2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Вмъкване на </a:t>
            </a:r>
            <a:r>
              <a:rPr lang="bg-BG" dirty="0" smtClean="0"/>
              <a:t>елементи</a:t>
            </a:r>
            <a:r>
              <a:rPr lang="en-US" dirty="0" smtClean="0"/>
              <a:t> – </a:t>
            </a:r>
            <a:r>
              <a:rPr lang="bg-BG" dirty="0" smtClean="0"/>
              <a:t>видео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50" y="1269000"/>
            <a:ext cx="10282500" cy="54354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558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</a:t>
            </a:r>
            <a:endParaRPr lang="ru-RU" sz="28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4486</TotalTime>
  <Words>317</Words>
  <Application>Microsoft Office PowerPoint</Application>
  <PresentationFormat>Widescreen</PresentationFormat>
  <Paragraphs>47</Paragraphs>
  <Slides>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Consolas</vt:lpstr>
      <vt:lpstr>Wingdings</vt:lpstr>
      <vt:lpstr>SoftUni</vt:lpstr>
      <vt:lpstr>Търсене на материали по зададена тема на български и на чужд език</vt:lpstr>
      <vt:lpstr>Съдържание</vt:lpstr>
      <vt:lpstr>Интегриране на дейности</vt:lpstr>
      <vt:lpstr>Интегриране на дейности</vt:lpstr>
      <vt:lpstr>Вмъкване на елементи – видео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Търсене на материали по зададена тема на български и на чужд език. Авторски права на информация, публикувана в интернет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863</cp:revision>
  <dcterms:created xsi:type="dcterms:W3CDTF">2018-05-23T13:08:44Z</dcterms:created>
  <dcterms:modified xsi:type="dcterms:W3CDTF">2024-09-05T20:37:21Z</dcterms:modified>
  <cp:category/>
</cp:coreProperties>
</file>