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587" r:id="rId4"/>
    <p:sldId id="591" r:id="rId5"/>
    <p:sldId id="599" r:id="rId6"/>
    <p:sldId id="593" r:id="rId7"/>
    <p:sldId id="594" r:id="rId8"/>
    <p:sldId id="595" r:id="rId9"/>
    <p:sldId id="596" r:id="rId10"/>
    <p:sldId id="597" r:id="rId11"/>
    <p:sldId id="598" r:id="rId12"/>
    <p:sldId id="600" r:id="rId13"/>
    <p:sldId id="586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правила при създаване на презентация" id="{BAEF8D96-84AC-4949-812D-B75A93A78FC2}">
          <p14:sldIdLst>
            <p14:sldId id="587"/>
            <p14:sldId id="591"/>
            <p14:sldId id="599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Представяне на презентация" id="{78C94465-4304-4169-BD23-335EC94D1132}">
          <p14:sldIdLst>
            <p14:sldId id="600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6395" autoAdjust="0"/>
  </p:normalViewPr>
  <p:slideViewPr>
    <p:cSldViewPr showGuides="1">
      <p:cViewPr>
        <p:scale>
          <a:sx n="100" d="100"/>
          <a:sy n="100" d="100"/>
        </p:scale>
        <p:origin x="432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00" y="321501"/>
            <a:ext cx="10305000" cy="2027499"/>
          </a:xfrm>
        </p:spPr>
        <p:txBody>
          <a:bodyPr>
            <a:normAutofit/>
          </a:bodyPr>
          <a:lstStyle/>
          <a:p>
            <a:r>
              <a:rPr lang="ru-RU" dirty="0"/>
              <a:t>Представяне на презентация пред публика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9218" name="Picture 2" descr="What Makes A Great Presentation Checklist | SecondNatur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b="12923"/>
          <a:stretch/>
        </p:blipFill>
        <p:spPr bwMode="auto">
          <a:xfrm>
            <a:off x="6390123" y="3249001"/>
            <a:ext cx="524826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Выпускник достижения университетского образования образования векторные  иллюстрации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16" y="3107890"/>
            <a:ext cx="4265072" cy="28411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Изчистете речта си от паразитни, несъществуващи, жаргонни и „побългарени“  дум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48945"/>
            <a:ext cx="4689725" cy="25000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916" y="1337400"/>
            <a:ext cx="10180169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bg-BG" sz="3600" dirty="0" smtClean="0"/>
              <a:t>͏</a:t>
            </a:r>
            <a:r>
              <a:rPr lang="bg-BG" sz="3600" b="1" dirty="0" smtClean="0"/>
              <a:t>Избягвайте</a:t>
            </a:r>
            <a:r>
              <a:rPr lang="bg-BG" sz="3600" dirty="0" smtClean="0"/>
              <a:t> използването на </a:t>
            </a:r>
            <a:r>
              <a:rPr lang="bg-BG" sz="3600" b="1" dirty="0" smtClean="0"/>
              <a:t>паразитни думи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528026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739" y="2798026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gnoring Work Photos and Images &amp; Picture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12249" r="2104" b="7817"/>
          <a:stretch/>
        </p:blipFill>
        <p:spPr bwMode="auto">
          <a:xfrm>
            <a:off x="7242127" y="3429000"/>
            <a:ext cx="4253873" cy="26858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7677" y="2799000"/>
            <a:ext cx="1136646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916" y="1337400"/>
            <a:ext cx="101801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bg-BG" sz="3600" dirty="0" smtClean="0"/>
              <a:t>Оставете </a:t>
            </a:r>
            <a:r>
              <a:rPr lang="bg-BG" sz="3600" b="1" dirty="0" smtClean="0"/>
              <a:t>време</a:t>
            </a:r>
            <a:r>
              <a:rPr lang="bg-BG" sz="3600" dirty="0" smtClean="0"/>
              <a:t> за </a:t>
            </a:r>
            <a:r>
              <a:rPr lang="bg-BG" sz="3600" b="1" dirty="0" smtClean="0"/>
              <a:t>въпроси</a:t>
            </a:r>
            <a:r>
              <a:rPr lang="bg-BG" sz="3600" dirty="0" smtClean="0"/>
              <a:t> от публиката и отговаряйте кратко и ясно</a:t>
            </a:r>
            <a:endParaRPr lang="ru-RU" sz="3600" dirty="0"/>
          </a:p>
        </p:txBody>
      </p:sp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Effective Ways to Manage Your Audience Q&amp;A - Throughline Gro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3159000"/>
            <a:ext cx="4427000" cy="29527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14" y="2663505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͏Представяне на </a:t>
            </a:r>
            <a:r>
              <a:rPr lang="bg-BG" dirty="0" smtClean="0"/>
              <a:t>презентация</a:t>
            </a:r>
            <a:endParaRPr lang="en-US" dirty="0"/>
          </a:p>
        </p:txBody>
      </p:sp>
      <p:pic>
        <p:nvPicPr>
          <p:cNvPr id="11266" name="Picture 2" descr="ABM College: 5 Strategies for Powerful Presenta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00" y="729000"/>
            <a:ext cx="5895000" cy="39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͏͏͏</a:t>
            </a:r>
            <a:r>
              <a:rPr lang="bg-BG" b="1" dirty="0" smtClean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правила</a:t>
            </a:r>
            <a:r>
              <a:rPr lang="bg-BG" b="1" dirty="0"/>
              <a:t> </a:t>
            </a:r>
            <a:r>
              <a:rPr lang="bg-BG" dirty="0"/>
              <a:t>при </a:t>
            </a:r>
            <a:r>
              <a:rPr lang="bg-BG" b="1" dirty="0"/>
              <a:t>представяне</a:t>
            </a:r>
            <a:r>
              <a:rPr lang="bg-BG" dirty="0"/>
              <a:t> на </a:t>
            </a:r>
            <a:r>
              <a:rPr lang="bg-BG" dirty="0" smtClean="0"/>
              <a:t>презентация</a:t>
            </a:r>
            <a:endParaRPr lang="en-US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Представяне</a:t>
            </a:r>
            <a:r>
              <a:rPr lang="bg-BG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презентация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 smtClean="0"/>
              <a:t>Основни правила при представяне на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44" y="1134000"/>
            <a:ext cx="5267911" cy="28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he back of a man addressing an audience of university level students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3326652"/>
            <a:ext cx="3936346" cy="2804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2,786 Bad Work Environment Royalty-Free Images, Stock Photos &amp; Pictures | 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8" y="3326652"/>
            <a:ext cx="4207982" cy="28053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591" y="2770421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81" y="2875619"/>
            <a:ext cx="1131921" cy="11124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5666" y="1337400"/>
            <a:ext cx="101206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ru-RU" sz="3600" dirty="0" smtClean="0"/>
              <a:t>͏</a:t>
            </a:r>
            <a:r>
              <a:rPr lang="ru-RU" sz="3600" b="1" dirty="0" smtClean="0"/>
              <a:t>Уважавайте</a:t>
            </a:r>
            <a:r>
              <a:rPr lang="ru-RU" sz="3600" dirty="0" smtClean="0"/>
              <a:t> </a:t>
            </a:r>
            <a:r>
              <a:rPr lang="ru-RU" sz="3600" b="1" dirty="0"/>
              <a:t>публиката</a:t>
            </a:r>
            <a:r>
              <a:rPr lang="ru-RU" sz="3600" dirty="0"/>
              <a:t>, отделила от личното си време, за да ви </a:t>
            </a:r>
            <a:r>
              <a:rPr lang="ru-RU" sz="3600" dirty="0" smtClean="0"/>
              <a:t>изслуша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45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7 Secrets of Great Presenta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00" y="3312324"/>
            <a:ext cx="4199749" cy="28189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ru-RU" sz="3600" dirty="0" smtClean="0"/>
              <a:t>По време на представянето бъдете с </a:t>
            </a:r>
            <a:r>
              <a:rPr lang="ru-RU" sz="3600" b="1" dirty="0" smtClean="0"/>
              <a:t>лице към публиката</a:t>
            </a:r>
            <a:endParaRPr lang="ru-RU" sz="3600" b="1" dirty="0"/>
          </a:p>
        </p:txBody>
      </p:sp>
      <p:pic>
        <p:nvPicPr>
          <p:cNvPr id="2054" name="Picture 6" descr="Don't Turn Your Back to the Aud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9" y="3326652"/>
            <a:ext cx="3735000" cy="2804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168" y="2875619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79" y="2889000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igh Impact Presenting Is Like Kissing With Confidenc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75" y="3312324"/>
            <a:ext cx="4197274" cy="27981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ru-RU" sz="3600" dirty="0" smtClean="0"/>
              <a:t>Движете се </a:t>
            </a:r>
            <a:r>
              <a:rPr lang="ru-RU" sz="3600" b="1" dirty="0" smtClean="0"/>
              <a:t>естествено</a:t>
            </a:r>
            <a:r>
              <a:rPr lang="ru-RU" sz="3600" dirty="0" smtClean="0"/>
              <a:t> и </a:t>
            </a:r>
            <a:r>
              <a:rPr lang="ru-RU" sz="3600" b="1" dirty="0" smtClean="0"/>
              <a:t>спокойно</a:t>
            </a:r>
            <a:r>
              <a:rPr lang="ru-RU" sz="3600" dirty="0" smtClean="0"/>
              <a:t>, </a:t>
            </a:r>
            <a:r>
              <a:rPr lang="ru-RU" sz="3600" b="1" dirty="0" smtClean="0"/>
              <a:t>уверени</a:t>
            </a:r>
            <a:r>
              <a:rPr lang="ru-RU" sz="3600" dirty="0" smtClean="0"/>
              <a:t> в това, което представяте</a:t>
            </a:r>
            <a:endParaRPr lang="ru-RU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168" y="2875619"/>
            <a:ext cx="1136646" cy="1112462"/>
          </a:xfrm>
          <a:prstGeom prst="rect">
            <a:avLst/>
          </a:prstGeom>
        </p:spPr>
      </p:pic>
      <p:pic>
        <p:nvPicPr>
          <p:cNvPr id="3074" name="Picture 2" descr="Here's The One Thing You Never Noticed About The Show &quot;Insecure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3697"/>
          <a:stretch/>
        </p:blipFill>
        <p:spPr bwMode="auto">
          <a:xfrm>
            <a:off x="959079" y="3319488"/>
            <a:ext cx="3645000" cy="28189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79" y="2889000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185,200+ Man Giving Presentation Stock Photos, Pictures &amp; Royalty-Free  Images - iStock | Business man giving presentation, Black man giving  presentation, Asian man giving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9" y="3196516"/>
            <a:ext cx="4196149" cy="29139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ruce in his iconic red tracksu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3" y="3110486"/>
            <a:ext cx="3027975" cy="30279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ru-RU" sz="3600" dirty="0" smtClean="0"/>
              <a:t>Облечете се с </a:t>
            </a:r>
            <a:r>
              <a:rPr lang="ru-RU" sz="3600" b="1" dirty="0" smtClean="0"/>
              <a:t>подходящо облекло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896" y="2663505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847" y="2663505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 Tricks to Keep Your Audience Intere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15" y="3339000"/>
            <a:ext cx="4211273" cy="2805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leeping Audience At A Boring Business Seminar Stock Photo - Download Image  Now - Boredom, Meeting, Sleeping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7" y="3429000"/>
            <a:ext cx="4064192" cy="27094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916" y="1337400"/>
            <a:ext cx="98201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bg-BG" sz="3600" dirty="0" smtClean="0"/>
              <a:t>Следете </a:t>
            </a:r>
            <a:r>
              <a:rPr lang="bg-BG" sz="3600" b="1" dirty="0" smtClean="0"/>
              <a:t>реакцията</a:t>
            </a:r>
            <a:r>
              <a:rPr lang="bg-BG" sz="3600" dirty="0" smtClean="0"/>
              <a:t> на </a:t>
            </a:r>
            <a:r>
              <a:rPr lang="bg-BG" sz="3600" b="1" dirty="0" smtClean="0"/>
              <a:t>публиката</a:t>
            </a:r>
            <a:r>
              <a:rPr lang="bg-BG" sz="3600" dirty="0" smtClean="0"/>
              <a:t> и </a:t>
            </a:r>
            <a:r>
              <a:rPr lang="bg-BG" sz="3600" b="1" dirty="0" smtClean="0"/>
              <a:t>задръжте</a:t>
            </a:r>
            <a:r>
              <a:rPr lang="bg-BG" sz="3600" dirty="0" smtClean="0"/>
              <a:t> нейното </a:t>
            </a:r>
            <a:r>
              <a:rPr lang="bg-BG" sz="3600" b="1" dirty="0" smtClean="0"/>
              <a:t>внимание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721538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81" y="2872769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Presentation Photos, Download The BEST Free Presentation Stock Photos &amp; HD  Imag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0" y="3301402"/>
            <a:ext cx="4265040" cy="2843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siness Presentation Bored People: Over 156 Royalty-Free Licensable Stock  Illustrations &amp; Drawing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3" r="1"/>
          <a:stretch/>
        </p:blipFill>
        <p:spPr bwMode="auto">
          <a:xfrm>
            <a:off x="785999" y="3287062"/>
            <a:ext cx="4074139" cy="2857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bg-BG" sz="3600" dirty="0" smtClean="0"/>
              <a:t>͏</a:t>
            </a:r>
            <a:r>
              <a:rPr lang="bg-BG" sz="3600" b="1" dirty="0" smtClean="0"/>
              <a:t>Говорете ясно</a:t>
            </a:r>
            <a:r>
              <a:rPr lang="bg-BG" sz="3600" dirty="0" smtClean="0"/>
              <a:t>, </a:t>
            </a:r>
            <a:r>
              <a:rPr lang="bg-BG" sz="3600" b="1" dirty="0" smtClean="0"/>
              <a:t>точно</a:t>
            </a:r>
            <a:r>
              <a:rPr lang="bg-BG" sz="3600" dirty="0" smtClean="0"/>
              <a:t> и </a:t>
            </a:r>
            <a:r>
              <a:rPr lang="bg-BG" sz="3600" b="1" dirty="0" smtClean="0"/>
              <a:t>разбираемо</a:t>
            </a:r>
            <a:r>
              <a:rPr lang="bg-BG" sz="3600" dirty="0" smtClean="0"/>
              <a:t> за публиката</a:t>
            </a:r>
            <a:endParaRPr lang="ru-RU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721538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177" y="2730831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6583</TotalTime>
  <Words>314</Words>
  <Application>Microsoft Office PowerPoint</Application>
  <PresentationFormat>Widescreen</PresentationFormat>
  <Paragraphs>59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Consolas</vt:lpstr>
      <vt:lpstr>Wingdings</vt:lpstr>
      <vt:lpstr>SoftUni</vt:lpstr>
      <vt:lpstr>Представяне на презентация пред публика</vt:lpstr>
      <vt:lpstr>Съдържание</vt:lpstr>
      <vt:lpstr>Основни правила при представяне на презентация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͏Представяне на презентация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Представяне на презентация пред публика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1908</cp:revision>
  <dcterms:created xsi:type="dcterms:W3CDTF">2018-05-23T13:08:44Z</dcterms:created>
  <dcterms:modified xsi:type="dcterms:W3CDTF">2024-08-09T10:25:42Z</dcterms:modified>
  <cp:category/>
</cp:coreProperties>
</file>