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7" r:id="rId8"/>
    <p:sldId id="1218" r:id="rId9"/>
    <p:sldId id="1219" r:id="rId10"/>
    <p:sldId id="1221" r:id="rId11"/>
    <p:sldId id="1222" r:id="rId12"/>
    <p:sldId id="1215" r:id="rId13"/>
    <p:sldId id="1213" r:id="rId14"/>
    <p:sldId id="1188" r:id="rId15"/>
    <p:sldId id="1216" r:id="rId16"/>
    <p:sldId id="1211" r:id="rId17"/>
    <p:sldId id="1212" r:id="rId18"/>
    <p:sldId id="1189" r:id="rId19"/>
    <p:sldId id="1191" r:id="rId20"/>
    <p:sldId id="1192" r:id="rId21"/>
    <p:sldId id="1193" r:id="rId22"/>
    <p:sldId id="1199" r:id="rId23"/>
    <p:sldId id="1200" r:id="rId24"/>
    <p:sldId id="1201" r:id="rId25"/>
    <p:sldId id="1205" r:id="rId26"/>
    <p:sldId id="1208" r:id="rId27"/>
    <p:sldId id="1206" r:id="rId28"/>
    <p:sldId id="1207" r:id="rId29"/>
    <p:sldId id="1209" r:id="rId30"/>
    <p:sldId id="1127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7"/>
            <p14:sldId id="1218"/>
            <p14:sldId id="1219"/>
            <p14:sldId id="1221"/>
            <p14:sldId id="1222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520000" cy="768084"/>
          </a:xfrm>
        </p:spPr>
        <p:txBody>
          <a:bodyPr/>
          <a:lstStyle/>
          <a:p>
            <a:r>
              <a:rPr lang="bg-BG" sz="4800" dirty="0"/>
              <a:t>Разглеждане и редактиране на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таблици и </a:t>
            </a:r>
            <a:r>
              <a:rPr lang="ru-RU" dirty="0" err="1"/>
              <a:t>данни</a:t>
            </a:r>
            <a:r>
              <a:rPr lang="ru-RU" dirty="0"/>
              <a:t> в MS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</a:t>
            </a:r>
            <a:r>
              <a:rPr lang="en-US" sz="3200" dirty="0"/>
              <a:t>“</a:t>
            </a:r>
            <a:r>
              <a:rPr lang="en-US" b="1" dirty="0"/>
              <a:t>Download Media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(2)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1262</Words>
  <Application>Microsoft Office PowerPoint</Application>
  <PresentationFormat>Widescreen</PresentationFormat>
  <Paragraphs>228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SQL Server Express LocalDB (1)</vt:lpstr>
      <vt:lpstr>Изтегляне на SQL Server Express LocalDB (2)</vt:lpstr>
      <vt:lpstr>Изтегляне на SQL Server Express LocalDB (3)</vt:lpstr>
      <vt:lpstr>Изтегляне на SQL Server Express LocalDB (4)</vt:lpstr>
      <vt:lpstr>Изтегляне на SQL Server Express LocalDB (5)</vt:lpstr>
      <vt:lpstr>Изтегляне на SQL Server Express LocalDB (6)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88</cp:revision>
  <dcterms:created xsi:type="dcterms:W3CDTF">2018-05-23T13:08:44Z</dcterms:created>
  <dcterms:modified xsi:type="dcterms:W3CDTF">2023-11-28T17:21:44Z</dcterms:modified>
  <cp:category>db;databases;sql;programming;computer programming;software development</cp:category>
</cp:coreProperties>
</file>