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comments/modernComment_2E1_BD5714C8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2D0_C266D877.xml" ContentType="application/vnd.ms-powerpoint.comments+xml"/>
  <Override PartName="/ppt/comments/modernComment_2D6_990945AD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Какво е BindingSource?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 autoAdjust="0"/>
    <p:restoredTop sz="96327" autoAdjust="0"/>
  </p:normalViewPr>
  <p:slideViewPr>
    <p:cSldViewPr showGuides="1">
      <p:cViewPr varScale="1">
        <p:scale>
          <a:sx n="93" d="100"/>
          <a:sy n="93" d="100"/>
        </p:scale>
        <p:origin x="216" y="6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D6_990945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849A10-F07A-5641-BFC5-1E2739713D97}" authorId="{61328A60-1351-1658-BC09-0F9214BEF0FD}" created="2024-06-18T09:51:21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7521709" sldId="726"/>
      <ac:picMk id="5" creationId="{1DC22179-341D-F5D9-D839-AA8EC5ED988F}"/>
    </ac:deMkLst>
    <p188:replyLst>
      <p188:reply id="{C69FD7EA-5B6D-3B4A-A2C2-100163281CE2}" authorId="{B24AAD53-8AA6-8321-73F3-FE25FD6B3B5A}" created="2024-06-19T11:47:27.901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Това също може да се анимира, за да се виждат по-ясно отделните стъпки</a:t>
        </a:r>
      </a:p>
    </p188:txBody>
  </p188:cm>
</p188:cmLst>
</file>

<file path=ppt/comments/modernComment_2E1_BD5714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EDE415-78C5-174C-B01B-6225A85FA7D0}" authorId="{61328A60-1351-1658-BC09-0F9214BEF0FD}" created="2024-06-18T09:42:44.2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4366085" sldId="737"/>
      <ac:picMk id="6" creationId="{FF204932-6255-376F-6310-18B4D4461BB6}"/>
    </ac:deMkLst>
    <p188:replyLst>
      <p188:reply id="{DE53B0D2-4C99-1946-9978-D0D8EDD7D00C}" authorId="{B24AAD53-8AA6-8321-73F3-FE25FD6B3B5A}" created="2024-06-19T11:17:59.74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анимира това изображение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  <p188:cm id="{351D8F2F-77AF-6A4A-9F0C-785576FFF2D8}" authorId="{61328A60-1351-1658-BC09-0F9214BEF0FD}" created="2024-06-18T09:15:28.5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spMk id="7" creationId="{AE33DC17-E194-3CF4-0140-D6B38246823E}"/>
      <ac:txMk cp="0" len="25">
        <ac:context len="26" hash="2945733635"/>
      </ac:txMk>
    </ac:txMkLst>
    <p188:pos x="4677651" y="2088000"/>
    <p188:replyLst>
      <p188:reply id="{1CC75F5C-B6F0-314B-900A-54160FF7F530}" authorId="{B24AAD53-8AA6-8321-73F3-FE25FD6B3B5A}" created="2024-06-19T11:47:52.62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уточни как разбираме къде имаме просто и къде сложно свързване - какви са тези контроли?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2E1_BD5714C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microsoft.com/office/2018/10/relationships/comments" Target="../comments/modernComment_2D6_990945AD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00" y="1385091"/>
            <a:ext cx="2475000" cy="24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r>
              <a:rPr lang="en-US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New Query</a:t>
            </a:r>
            <a:r>
              <a:rPr lang="en-US" sz="2800" b="1" dirty="0"/>
              <a:t>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Ctrl + Shift + B</a:t>
            </a:r>
            <a:r>
              <a:rPr lang="en-US" sz="2800" b="1" dirty="0"/>
              <a:t>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176058" y="1196125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Product[]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FormStoreProducts_Load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322074" y="3552012"/>
            <a:ext cx="1048167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0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929152" y="5999968"/>
            <a:ext cx="4396551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1056000" y="3192624"/>
            <a:ext cx="451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30751</TotalTime>
  <Words>1370</Words>
  <Application>Microsoft Macintosh PowerPoint</Application>
  <PresentationFormat>Widescreen</PresentationFormat>
  <Paragraphs>265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405</cp:revision>
  <dcterms:created xsi:type="dcterms:W3CDTF">2018-05-23T13:08:44Z</dcterms:created>
  <dcterms:modified xsi:type="dcterms:W3CDTF">2024-09-17T07:24:22Z</dcterms:modified>
  <cp:category/>
</cp:coreProperties>
</file>