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448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dirty="0"/>
              <a:t>Визуализация на данни</a:t>
            </a:r>
          </a:p>
          <a:p>
            <a:pPr lvl="1"/>
            <a:r>
              <a:rPr lang="bg-BG" sz="2600" dirty="0"/>
              <a:t>Въвеждане и редактиране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LoadTownsFromDb()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db.Towns.ToArray();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ReloadTowns()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FormTowns_Load(object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[OK]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[OK]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46676</TotalTime>
  <Words>2278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386</cp:revision>
  <dcterms:created xsi:type="dcterms:W3CDTF">2018-05-23T13:08:44Z</dcterms:created>
  <dcterms:modified xsi:type="dcterms:W3CDTF">2024-09-17T06:35:25Z</dcterms:modified>
  <cp:category/>
</cp:coreProperties>
</file>