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74" r:id="rId2"/>
    <p:sldId id="276" r:id="rId3"/>
    <p:sldId id="610" r:id="rId4"/>
    <p:sldId id="587" r:id="rId5"/>
    <p:sldId id="664" r:id="rId6"/>
    <p:sldId id="635" r:id="rId7"/>
    <p:sldId id="686" r:id="rId8"/>
    <p:sldId id="687" r:id="rId9"/>
    <p:sldId id="701" r:id="rId10"/>
    <p:sldId id="688" r:id="rId11"/>
    <p:sldId id="700" r:id="rId12"/>
    <p:sldId id="689" r:id="rId13"/>
    <p:sldId id="690" r:id="rId14"/>
    <p:sldId id="586" r:id="rId15"/>
    <p:sldId id="528" r:id="rId16"/>
    <p:sldId id="4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Какво е разширение" id="{B9F6E15E-4845-4AE3-8AD1-1800D8DFA388}">
          <p14:sldIdLst>
            <p14:sldId id="610"/>
            <p14:sldId id="587"/>
          </p14:sldIdLst>
        </p14:section>
        <p14:section name="Добавяне на разширения" id="{BDD1AE39-3CC6-4543-88C2-EEC2CB56FB68}">
          <p14:sldIdLst>
            <p14:sldId id="664"/>
            <p14:sldId id="635"/>
            <p14:sldId id="686"/>
            <p14:sldId id="687"/>
          </p14:sldIdLst>
        </p14:section>
        <p14:section name="Чертаене на фигури" id="{F4B76974-747A-4BF1-9DB1-EB905D76B652}">
          <p14:sldIdLst>
            <p14:sldId id="701"/>
            <p14:sldId id="688"/>
            <p14:sldId id="700"/>
            <p14:sldId id="689"/>
            <p14:sldId id="690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  <p:cmAuthor id="2" name="Muharem" initials="M" lastIdx="1" clrIdx="1">
    <p:extLst>
      <p:ext uri="{19B8F6BF-5375-455C-9EA6-DF929625EA0E}">
        <p15:presenceInfo xmlns:p15="http://schemas.microsoft.com/office/powerpoint/2012/main" userId="6656750bdb504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D5DD"/>
    <a:srgbClr val="234465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AFA56-0E8C-4EBD-8FE7-7622987BC3CE}" v="39" dt="2023-08-11T16:35:34.3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9" autoAdjust="0"/>
    <p:restoredTop sz="94609" autoAdjust="0"/>
  </p:normalViewPr>
  <p:slideViewPr>
    <p:cSldViewPr snapToGrid="0" showGuides="1">
      <p:cViewPr varScale="1">
        <p:scale>
          <a:sx n="109" d="100"/>
          <a:sy n="109" d="100"/>
        </p:scale>
        <p:origin x="40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lieva,Rumyana (GBS Sourcing) BI-BG-S" userId="acb836a2-01b2-4c83-bf7f-a32750ad8778" providerId="ADAL" clId="{683AFA56-0E8C-4EBD-8FE7-7622987BC3CE}"/>
    <pc:docChg chg="undo custSel modSld">
      <pc:chgData name="Zaralieva,Rumyana (GBS Sourcing) BI-BG-S" userId="acb836a2-01b2-4c83-bf7f-a32750ad8778" providerId="ADAL" clId="{683AFA56-0E8C-4EBD-8FE7-7622987BC3CE}" dt="2023-08-11T16:36:54.115" v="162" actId="14100"/>
      <pc:docMkLst>
        <pc:docMk/>
      </pc:docMkLst>
      <pc:sldChg chg="modAnim">
        <pc:chgData name="Zaralieva,Rumyana (GBS Sourcing) BI-BG-S" userId="acb836a2-01b2-4c83-bf7f-a32750ad8778" providerId="ADAL" clId="{683AFA56-0E8C-4EBD-8FE7-7622987BC3CE}" dt="2023-08-11T16:13:32.699" v="23"/>
        <pc:sldMkLst>
          <pc:docMk/>
          <pc:sldMk cId="3072402304" sldId="635"/>
        </pc:sldMkLst>
      </pc:sldChg>
      <pc:sldChg chg="addSp delSp modSp mod modAnim">
        <pc:chgData name="Zaralieva,Rumyana (GBS Sourcing) BI-BG-S" userId="acb836a2-01b2-4c83-bf7f-a32750ad8778" providerId="ADAL" clId="{683AFA56-0E8C-4EBD-8FE7-7622987BC3CE}" dt="2023-08-11T16:35:34.367" v="158"/>
        <pc:sldMkLst>
          <pc:docMk/>
          <pc:sldMk cId="1139474173" sldId="644"/>
        </pc:sldMkLst>
        <pc:spChg chg="del">
          <ac:chgData name="Zaralieva,Rumyana (GBS Sourcing) BI-BG-S" userId="acb836a2-01b2-4c83-bf7f-a32750ad8778" providerId="ADAL" clId="{683AFA56-0E8C-4EBD-8FE7-7622987BC3CE}" dt="2023-08-11T16:31:13.563" v="131" actId="478"/>
          <ac:spMkLst>
            <pc:docMk/>
            <pc:sldMk cId="1139474173" sldId="644"/>
            <ac:spMk id="2" creationId="{8036882D-658D-CB8A-72F5-C658CDF732C1}"/>
          </ac:spMkLst>
        </pc:spChg>
        <pc:spChg chg="mod">
          <ac:chgData name="Zaralieva,Rumyana (GBS Sourcing) BI-BG-S" userId="acb836a2-01b2-4c83-bf7f-a32750ad8778" providerId="ADAL" clId="{683AFA56-0E8C-4EBD-8FE7-7622987BC3CE}" dt="2023-08-11T16:35:13.716" v="156" actId="20577"/>
          <ac:spMkLst>
            <pc:docMk/>
            <pc:sldMk cId="1139474173" sldId="644"/>
            <ac:spMk id="5" creationId="{52257ABB-6E9B-4338-8204-41F5119CB79D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34:03.361" v="144" actId="14100"/>
          <ac:picMkLst>
            <pc:docMk/>
            <pc:sldMk cId="1139474173" sldId="644"/>
            <ac:picMk id="6" creationId="{CF99B202-E220-3C6A-4AD3-B63599D17F46}"/>
          </ac:picMkLst>
        </pc:picChg>
        <pc:picChg chg="add del mod">
          <ac:chgData name="Zaralieva,Rumyana (GBS Sourcing) BI-BG-S" userId="acb836a2-01b2-4c83-bf7f-a32750ad8778" providerId="ADAL" clId="{683AFA56-0E8C-4EBD-8FE7-7622987BC3CE}" dt="2023-08-11T16:34:19.099" v="146" actId="478"/>
          <ac:picMkLst>
            <pc:docMk/>
            <pc:sldMk cId="1139474173" sldId="644"/>
            <ac:picMk id="8" creationId="{0388C0FC-0523-974D-4101-662EC927C687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35:02.568" v="153" actId="962"/>
          <ac:picMkLst>
            <pc:docMk/>
            <pc:sldMk cId="1139474173" sldId="644"/>
            <ac:picMk id="11" creationId="{42AF20DF-0BEA-28CC-6CDE-C5FF094DE025}"/>
          </ac:picMkLst>
        </pc:picChg>
      </pc:sldChg>
      <pc:sldChg chg="addSp delSp modSp mod">
        <pc:chgData name="Zaralieva,Rumyana (GBS Sourcing) BI-BG-S" userId="acb836a2-01b2-4c83-bf7f-a32750ad8778" providerId="ADAL" clId="{683AFA56-0E8C-4EBD-8FE7-7622987BC3CE}" dt="2023-08-11T16:12:07.143" v="11" actId="208"/>
        <pc:sldMkLst>
          <pc:docMk/>
          <pc:sldMk cId="3444872940" sldId="664"/>
        </pc:sldMkLst>
        <pc:spChg chg="del">
          <ac:chgData name="Zaralieva,Rumyana (GBS Sourcing) BI-BG-S" userId="acb836a2-01b2-4c83-bf7f-a32750ad8778" providerId="ADAL" clId="{683AFA56-0E8C-4EBD-8FE7-7622987BC3CE}" dt="2023-08-11T16:11:17.993" v="3" actId="478"/>
          <ac:spMkLst>
            <pc:docMk/>
            <pc:sldMk cId="3444872940" sldId="664"/>
            <ac:spMk id="2" creationId="{B9432C41-8D8F-2629-AA6F-1CA0AD72C6F2}"/>
          </ac:spMkLst>
        </pc:spChg>
        <pc:picChg chg="del">
          <ac:chgData name="Zaralieva,Rumyana (GBS Sourcing) BI-BG-S" userId="acb836a2-01b2-4c83-bf7f-a32750ad8778" providerId="ADAL" clId="{683AFA56-0E8C-4EBD-8FE7-7622987BC3CE}" dt="2023-08-11T16:10:54.232" v="0" actId="478"/>
          <ac:picMkLst>
            <pc:docMk/>
            <pc:sldMk cId="3444872940" sldId="664"/>
            <ac:picMk id="4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2:07.143" v="11" actId="208"/>
          <ac:picMkLst>
            <pc:docMk/>
            <pc:sldMk cId="3444872940" sldId="664"/>
            <ac:picMk id="6" creationId="{1431E400-2A7F-5E78-DD82-A28FCF9DD5B4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36:02.425" v="159" actId="208"/>
        <pc:sldMkLst>
          <pc:docMk/>
          <pc:sldMk cId="4162728835" sldId="666"/>
        </pc:sldMkLst>
        <pc:spChg chg="del">
          <ac:chgData name="Zaralieva,Rumyana (GBS Sourcing) BI-BG-S" userId="acb836a2-01b2-4c83-bf7f-a32750ad8778" providerId="ADAL" clId="{683AFA56-0E8C-4EBD-8FE7-7622987BC3CE}" dt="2023-08-11T16:14:52.096" v="25" actId="478"/>
          <ac:spMkLst>
            <pc:docMk/>
            <pc:sldMk cId="4162728835" sldId="666"/>
            <ac:spMk id="6" creationId="{064039AD-F593-E647-964B-9AD4ED43B0BF}"/>
          </ac:spMkLst>
        </pc:spChg>
        <pc:picChg chg="mod">
          <ac:chgData name="Zaralieva,Rumyana (GBS Sourcing) BI-BG-S" userId="acb836a2-01b2-4c83-bf7f-a32750ad8778" providerId="ADAL" clId="{683AFA56-0E8C-4EBD-8FE7-7622987BC3CE}" dt="2023-08-11T16:36:02.425" v="159" actId="208"/>
          <ac:picMkLst>
            <pc:docMk/>
            <pc:sldMk cId="4162728835" sldId="666"/>
            <ac:picMk id="5" creationId="{00000000-0000-0000-0000-000000000000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15:53.006" v="27" actId="478"/>
        <pc:sldMkLst>
          <pc:docMk/>
          <pc:sldMk cId="3131606829" sldId="667"/>
        </pc:sldMkLst>
        <pc:spChg chg="del">
          <ac:chgData name="Zaralieva,Rumyana (GBS Sourcing) BI-BG-S" userId="acb836a2-01b2-4c83-bf7f-a32750ad8778" providerId="ADAL" clId="{683AFA56-0E8C-4EBD-8FE7-7622987BC3CE}" dt="2023-08-11T16:15:53.006" v="27" actId="478"/>
          <ac:spMkLst>
            <pc:docMk/>
            <pc:sldMk cId="3131606829" sldId="667"/>
            <ac:spMk id="6" creationId="{4DBD4092-C56C-59A7-1007-4276801C949B}"/>
          </ac:spMkLst>
        </pc:spChg>
        <pc:picChg chg="mod">
          <ac:chgData name="Zaralieva,Rumyana (GBS Sourcing) BI-BG-S" userId="acb836a2-01b2-4c83-bf7f-a32750ad8778" providerId="ADAL" clId="{683AFA56-0E8C-4EBD-8FE7-7622987BC3CE}" dt="2023-08-11T16:15:43.749" v="26" actId="14826"/>
          <ac:picMkLst>
            <pc:docMk/>
            <pc:sldMk cId="3131606829" sldId="667"/>
            <ac:picMk id="5" creationId="{00000000-0000-0000-0000-000000000000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18:20.735" v="45"/>
        <pc:sldMkLst>
          <pc:docMk/>
          <pc:sldMk cId="1683193589" sldId="672"/>
        </pc:sldMkLst>
        <pc:spChg chg="mod">
          <ac:chgData name="Zaralieva,Rumyana (GBS Sourcing) BI-BG-S" userId="acb836a2-01b2-4c83-bf7f-a32750ad8778" providerId="ADAL" clId="{683AFA56-0E8C-4EBD-8FE7-7622987BC3CE}" dt="2023-08-11T16:17:26.513" v="35" actId="14100"/>
          <ac:spMkLst>
            <pc:docMk/>
            <pc:sldMk cId="1683193589" sldId="672"/>
            <ac:spMk id="2" creationId="{00000000-0000-0000-0000-000000000000}"/>
          </ac:spMkLst>
        </pc:spChg>
        <pc:spChg chg="del">
          <ac:chgData name="Zaralieva,Rumyana (GBS Sourcing) BI-BG-S" userId="acb836a2-01b2-4c83-bf7f-a32750ad8778" providerId="ADAL" clId="{683AFA56-0E8C-4EBD-8FE7-7622987BC3CE}" dt="2023-08-11T16:17:02.750" v="28" actId="478"/>
          <ac:spMkLst>
            <pc:docMk/>
            <pc:sldMk cId="1683193589" sldId="672"/>
            <ac:spMk id="6" creationId="{F414B1CD-2515-B80D-F61B-39F08041FF46}"/>
          </ac:spMkLst>
        </pc:spChg>
        <pc:picChg chg="mod">
          <ac:chgData name="Zaralieva,Rumyana (GBS Sourcing) BI-BG-S" userId="acb836a2-01b2-4c83-bf7f-a32750ad8778" providerId="ADAL" clId="{683AFA56-0E8C-4EBD-8FE7-7622987BC3CE}" dt="2023-08-11T16:17:35.997" v="40" actId="1076"/>
          <ac:picMkLst>
            <pc:docMk/>
            <pc:sldMk cId="1683193589" sldId="672"/>
            <ac:picMk id="5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7:39.804" v="42" actId="1076"/>
          <ac:picMkLst>
            <pc:docMk/>
            <pc:sldMk cId="1683193589" sldId="672"/>
            <ac:picMk id="8" creationId="{89B5481A-FB1C-B642-CEC5-4B9F215BC369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36:54.115" v="162" actId="14100"/>
        <pc:sldMkLst>
          <pc:docMk/>
          <pc:sldMk cId="2550595343" sldId="675"/>
        </pc:sldMkLst>
        <pc:spChg chg="del">
          <ac:chgData name="Zaralieva,Rumyana (GBS Sourcing) BI-BG-S" userId="acb836a2-01b2-4c83-bf7f-a32750ad8778" providerId="ADAL" clId="{683AFA56-0E8C-4EBD-8FE7-7622987BC3CE}" dt="2023-08-11T16:26:28.768" v="100" actId="478"/>
          <ac:spMkLst>
            <pc:docMk/>
            <pc:sldMk cId="2550595343" sldId="675"/>
            <ac:spMk id="6" creationId="{9EF2964C-E0E4-38BE-EBFB-07EC279383FC}"/>
          </ac:spMkLst>
        </pc:spChg>
        <pc:spChg chg="del">
          <ac:chgData name="Zaralieva,Rumyana (GBS Sourcing) BI-BG-S" userId="acb836a2-01b2-4c83-bf7f-a32750ad8778" providerId="ADAL" clId="{683AFA56-0E8C-4EBD-8FE7-7622987BC3CE}" dt="2023-08-11T16:27:05.329" v="110" actId="478"/>
          <ac:spMkLst>
            <pc:docMk/>
            <pc:sldMk cId="2550595343" sldId="675"/>
            <ac:spMk id="7" creationId="{8FE1B987-74E8-1374-70C6-BA50BE096B44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09.328" v="122" actId="1076"/>
          <ac:spMkLst>
            <pc:docMk/>
            <pc:sldMk cId="2550595343" sldId="675"/>
            <ac:spMk id="10" creationId="{0FC94885-9E7E-0EAB-5BCF-9F3CBDB66E87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47.476" v="160" actId="1076"/>
          <ac:spMkLst>
            <pc:docMk/>
            <pc:sldMk cId="2550595343" sldId="675"/>
            <ac:spMk id="11" creationId="{BDE55FDF-4CE9-0172-3715-48D45C69BA99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48.821" v="130" actId="14100"/>
          <ac:spMkLst>
            <pc:docMk/>
            <pc:sldMk cId="2550595343" sldId="675"/>
            <ac:spMk id="12" creationId="{6C3A5D8E-F9BF-DF69-173F-1C3E4215447C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54.115" v="162" actId="14100"/>
          <ac:spMkLst>
            <pc:docMk/>
            <pc:sldMk cId="2550595343" sldId="675"/>
            <ac:spMk id="13" creationId="{C9C7D803-8D08-3FA2-3953-8A2C754BE653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26:43.550" v="106" actId="1076"/>
          <ac:picMkLst>
            <pc:docMk/>
            <pc:sldMk cId="2550595343" sldId="675"/>
            <ac:picMk id="2" creationId="{ACBA5D35-5B31-0843-B23F-FD6F39EBE63F}"/>
          </ac:picMkLst>
        </pc:picChg>
        <pc:picChg chg="mod modCrop">
          <ac:chgData name="Zaralieva,Rumyana (GBS Sourcing) BI-BG-S" userId="acb836a2-01b2-4c83-bf7f-a32750ad8778" providerId="ADAL" clId="{683AFA56-0E8C-4EBD-8FE7-7622987BC3CE}" dt="2023-08-11T16:26:47.061" v="108" actId="1076"/>
          <ac:picMkLst>
            <pc:docMk/>
            <pc:sldMk cId="2550595343" sldId="675"/>
            <ac:picMk id="5" creationId="{00000000-0000-0000-0000-000000000000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1.823" v="105" actId="1076"/>
          <ac:picMkLst>
            <pc:docMk/>
            <pc:sldMk cId="2550595343" sldId="675"/>
            <ac:picMk id="8" creationId="{B086F2A9-D5FC-9FFD-43B2-0EB228863C63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4.531" v="107" actId="1076"/>
          <ac:picMkLst>
            <pc:docMk/>
            <pc:sldMk cId="2550595343" sldId="675"/>
            <ac:picMk id="9" creationId="{45356975-3744-5608-A4B8-A04EE68457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графични изображения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Изчертаване на фигури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10" y="2424613"/>
            <a:ext cx="3935194" cy="29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102" y="1267297"/>
            <a:ext cx="1211589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За изчертаване на фигури ще ни е нужно разширението „</a:t>
            </a:r>
            <a:r>
              <a:rPr lang="bg-BG" sz="3200" b="1" dirty="0"/>
              <a:t>Молив</a:t>
            </a:r>
            <a:r>
              <a:rPr lang="bg-BG" sz="3200" dirty="0"/>
              <a:t>“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7268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5230"/>
              </p:ext>
            </p:extLst>
          </p:nvPr>
        </p:nvGraphicFramePr>
        <p:xfrm>
          <a:off x="731930" y="2120659"/>
          <a:ext cx="10762078" cy="3987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7393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24685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377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8964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046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006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96911" y="2354767"/>
            <a:ext cx="5037555" cy="58744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b="1" dirty="0"/>
              <a:t>Изтрива</a:t>
            </a:r>
            <a:r>
              <a:rPr lang="ru-RU" sz="2400" dirty="0"/>
              <a:t> всички следи от молива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96911" y="3101966"/>
            <a:ext cx="5037555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Пътят, който спрайтът изминава, </a:t>
            </a:r>
            <a:r>
              <a:rPr lang="bg-BG" sz="2400" b="1" dirty="0"/>
              <a:t>ще се изчертава</a:t>
            </a:r>
            <a:r>
              <a:rPr lang="bg-BG" sz="2400" dirty="0"/>
              <a:t> на сцената</a:t>
            </a:r>
            <a:endParaRPr lang="en-US" sz="2400" b="1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89582" y="4291427"/>
            <a:ext cx="536593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Спира изчертаването </a:t>
            </a:r>
            <a:r>
              <a:rPr lang="bg-BG" sz="2400" dirty="0"/>
              <a:t>на пътя на героя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889582" y="5311399"/>
            <a:ext cx="5604426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Задава се цвят </a:t>
            </a:r>
            <a:r>
              <a:rPr lang="bg-BG" sz="2400" dirty="0"/>
              <a:t>на изчертаването на пътя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45" y="2254124"/>
            <a:ext cx="2024344" cy="7902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01" y="3257049"/>
            <a:ext cx="1720009" cy="7072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03" y="4210845"/>
            <a:ext cx="1810003" cy="8002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91" y="5257641"/>
            <a:ext cx="3591426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r>
              <a:rPr lang="en-US" dirty="0"/>
              <a:t> – </a:t>
            </a:r>
            <a:r>
              <a:rPr lang="bg-BG" dirty="0"/>
              <a:t>ъгли на завъртане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88405"/>
              </p:ext>
            </p:extLst>
          </p:nvPr>
        </p:nvGraphicFramePr>
        <p:xfrm>
          <a:off x="444199" y="1993646"/>
          <a:ext cx="11303603" cy="3583940"/>
        </p:xfrm>
        <a:graphic>
          <a:graphicData uri="http://schemas.openxmlformats.org/drawingml/2006/table">
            <a:tbl>
              <a:tblPr firstRow="1" bandRow="1">
                <a:solidFill>
                  <a:schemeClr val="accent6"/>
                </a:solidFill>
                <a:tableStyleId>{7E9639D4-E3E2-4D34-9284-5A2195B3D0D7}</a:tableStyleId>
              </a:tblPr>
              <a:tblGrid>
                <a:gridCol w="4537028">
                  <a:extLst>
                    <a:ext uri="{9D8B030D-6E8A-4147-A177-3AD203B41FA5}">
                      <a16:colId xmlns:a16="http://schemas.microsoft.com/office/drawing/2014/main" val="2137215898"/>
                    </a:ext>
                  </a:extLst>
                </a:gridCol>
                <a:gridCol w="6766575">
                  <a:extLst>
                    <a:ext uri="{9D8B030D-6E8A-4147-A177-3AD203B41FA5}">
                      <a16:colId xmlns:a16="http://schemas.microsoft.com/office/drawing/2014/main" val="8337103"/>
                    </a:ext>
                  </a:extLst>
                </a:gridCol>
              </a:tblGrid>
              <a:tr h="815708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Фигура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Ъгъл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, на който се завърт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героят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485666"/>
                  </a:ext>
                </a:extLst>
              </a:tr>
              <a:tr h="692058">
                <a:tc>
                  <a:txBody>
                    <a:bodyPr/>
                    <a:lstStyle/>
                    <a:p>
                      <a:r>
                        <a:rPr lang="bg-BG" dirty="0"/>
                        <a:t>Триъгълник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120</a:t>
                      </a: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(3</a:t>
                      </a:r>
                      <a:r>
                        <a:rPr lang="en-US" sz="2398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</a:t>
                      </a: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31480"/>
                  </a:ext>
                </a:extLst>
              </a:tr>
              <a:tr h="692058">
                <a:tc>
                  <a:txBody>
                    <a:bodyPr/>
                    <a:lstStyle/>
                    <a:p>
                      <a:r>
                        <a:rPr lang="bg-BG" dirty="0"/>
                        <a:t>Квадрат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90</a:t>
                      </a: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 пъти)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43043"/>
                  </a:ext>
                </a:extLst>
              </a:tr>
              <a:tr h="692058">
                <a:tc>
                  <a:txBody>
                    <a:bodyPr/>
                    <a:lstStyle/>
                    <a:p>
                      <a:r>
                        <a:rPr lang="bg-BG" dirty="0"/>
                        <a:t>Петоъгълник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72</a:t>
                      </a: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(5 пъти)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47126"/>
                  </a:ext>
                </a:extLst>
              </a:tr>
              <a:tr h="692058">
                <a:tc>
                  <a:txBody>
                    <a:bodyPr/>
                    <a:lstStyle/>
                    <a:p>
                      <a:r>
                        <a:rPr lang="en-US" dirty="0"/>
                        <a:t>n-</a:t>
                      </a:r>
                      <a:r>
                        <a:rPr lang="bg-BG" dirty="0"/>
                        <a:t>ъгълник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360/</a:t>
                      </a:r>
                      <a:r>
                        <a:rPr lang="en-US" dirty="0"/>
                        <a:t>n</a:t>
                      </a:r>
                      <a:r>
                        <a:rPr lang="en-US" sz="2398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(n</a:t>
                      </a:r>
                      <a:r>
                        <a:rPr lang="en-US" sz="2398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2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6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– квадрат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32" y="1557570"/>
            <a:ext cx="2256257" cy="476703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513028" y="1457326"/>
            <a:ext cx="3990975" cy="967020"/>
          </a:xfrm>
          <a:prstGeom prst="wedgeRoundRectCallout">
            <a:avLst>
              <a:gd name="adj1" fmla="val -73339"/>
              <a:gd name="adj2" fmla="val 207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координати на спрайта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6277" y="1676400"/>
            <a:ext cx="3990975" cy="1085850"/>
          </a:xfrm>
          <a:prstGeom prst="wedgeRoundRectCallout">
            <a:avLst>
              <a:gd name="adj1" fmla="val 69144"/>
              <a:gd name="adj2" fmla="val 31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Зачистваме излишните елементи на сцената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13028" y="2678291"/>
            <a:ext cx="4160823" cy="640440"/>
          </a:xfrm>
          <a:prstGeom prst="wedgeRoundRectCallout">
            <a:avLst>
              <a:gd name="adj1" fmla="val -81176"/>
              <a:gd name="adj2" fmla="val -154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Активираме чертаенето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4267200" y="3214856"/>
            <a:ext cx="828628" cy="2519194"/>
          </a:xfrm>
          <a:prstGeom prst="leftBrace">
            <a:avLst>
              <a:gd name="adj1" fmla="val 8333"/>
              <a:gd name="adj2" fmla="val 462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78" y="3333686"/>
            <a:ext cx="2980974" cy="205778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5095828" y="3157431"/>
            <a:ext cx="1771697" cy="6239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95827" y="3821746"/>
            <a:ext cx="1771697" cy="6239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95826" y="4486062"/>
            <a:ext cx="1771697" cy="6239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095827" y="5156273"/>
            <a:ext cx="1771697" cy="6239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513028" y="3659356"/>
            <a:ext cx="4402747" cy="1951456"/>
          </a:xfrm>
          <a:prstGeom prst="wedgeRoundRectCallout">
            <a:avLst>
              <a:gd name="adj1" fmla="val -63885"/>
              <a:gd name="adj2" fmla="val -53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блока се повтарят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пъти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За това можем да използваме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 за повторения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0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- квадрат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36" y="1563624"/>
            <a:ext cx="6403728" cy="49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309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Разширение</a:t>
            </a:r>
            <a:r>
              <a:rPr lang="bg-BG" sz="2900" b="1" dirty="0">
                <a:solidFill>
                  <a:schemeClr val="bg2"/>
                </a:solidFill>
              </a:rPr>
              <a:t> –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разширява </a:t>
            </a:r>
            <a:r>
              <a:rPr lang="bg-BG" sz="2900" b="1" dirty="0">
                <a:solidFill>
                  <a:schemeClr val="bg2"/>
                </a:solidFill>
              </a:rPr>
              <a:t>функционалността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Молив </a:t>
            </a:r>
            <a:r>
              <a:rPr lang="bg-BG" sz="2900" b="1" dirty="0">
                <a:solidFill>
                  <a:schemeClr val="bg2"/>
                </a:solidFill>
              </a:rPr>
              <a:t>–</a:t>
            </a:r>
            <a:r>
              <a:rPr lang="bg-BG" sz="2900" dirty="0">
                <a:solidFill>
                  <a:schemeClr val="bg2"/>
                </a:solidFill>
              </a:rPr>
              <a:t> разширение за </a:t>
            </a:r>
            <a:r>
              <a:rPr lang="bg-BG" sz="2900" b="1" dirty="0">
                <a:solidFill>
                  <a:schemeClr val="bg2"/>
                </a:solidFill>
              </a:rPr>
              <a:t>чертаене върху </a:t>
            </a:r>
            <a:r>
              <a:rPr lang="bg-BG" sz="2900" b="1" dirty="0" smtClean="0">
                <a:solidFill>
                  <a:schemeClr val="bg2"/>
                </a:solidFill>
              </a:rPr>
              <a:t>сцената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360/</a:t>
            </a:r>
            <a:r>
              <a:rPr lang="en-US" sz="3200" dirty="0">
                <a:solidFill>
                  <a:schemeClr val="bg2"/>
                </a:solidFill>
              </a:rPr>
              <a:t>n° (n </a:t>
            </a:r>
            <a:r>
              <a:rPr lang="bg-BG" sz="3200" dirty="0">
                <a:solidFill>
                  <a:schemeClr val="bg2"/>
                </a:solidFill>
              </a:rPr>
              <a:t>пъти</a:t>
            </a:r>
            <a:r>
              <a:rPr lang="bg-BG" sz="3200" dirty="0" smtClean="0">
                <a:solidFill>
                  <a:schemeClr val="bg2"/>
                </a:solidFill>
              </a:rPr>
              <a:t>)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bg-BG" sz="3200" dirty="0" smtClean="0">
                <a:solidFill>
                  <a:schemeClr val="bg2"/>
                </a:solidFill>
              </a:rPr>
              <a:t>за създаване на </a:t>
            </a:r>
            <a:r>
              <a:rPr lang="en-US" sz="3200" dirty="0" smtClean="0">
                <a:solidFill>
                  <a:schemeClr val="bg2"/>
                </a:solidFill>
              </a:rPr>
              <a:t>n-</a:t>
            </a:r>
            <a:r>
              <a:rPr lang="bg-BG" sz="3200" dirty="0" smtClean="0">
                <a:solidFill>
                  <a:schemeClr val="bg2"/>
                </a:solidFill>
              </a:rPr>
              <a:t>ъгълник</a:t>
            </a:r>
            <a:endParaRPr lang="en-US" sz="3200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2900" b="1" dirty="0" smtClean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29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250" y="1371605"/>
            <a:ext cx="7766542" cy="45930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 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разширение</a:t>
            </a:r>
            <a:r>
              <a:rPr lang="bg-BG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Добавяне</a:t>
            </a:r>
            <a:r>
              <a:rPr lang="bg-BG" sz="3400" b="1" dirty="0"/>
              <a:t> </a:t>
            </a:r>
            <a:r>
              <a:rPr lang="bg-BG" sz="3400" dirty="0"/>
              <a:t>на</a:t>
            </a:r>
            <a:r>
              <a:rPr lang="bg-BG" sz="3400" b="1" dirty="0"/>
              <a:t> </a:t>
            </a:r>
            <a:r>
              <a:rPr lang="bg-BG" sz="3400" dirty="0"/>
              <a:t>разширение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>
                <a:solidFill>
                  <a:schemeClr val="bg1"/>
                </a:solidFill>
              </a:rPr>
              <a:t>Чертаене</a:t>
            </a:r>
            <a:r>
              <a:rPr lang="bg-BG" sz="3400" dirty="0"/>
              <a:t> на </a:t>
            </a:r>
            <a:r>
              <a:rPr lang="bg-BG" sz="3400" dirty="0" smtClean="0"/>
              <a:t>фигури</a:t>
            </a:r>
            <a:endParaRPr lang="bg-BG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6492" y="4736083"/>
            <a:ext cx="7139008" cy="768084"/>
          </a:xfrm>
        </p:spPr>
        <p:txBody>
          <a:bodyPr/>
          <a:lstStyle/>
          <a:p>
            <a:r>
              <a:rPr lang="bg-BG" sz="5400" dirty="0"/>
              <a:t>Какво е разширение?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4300" y="5641915"/>
            <a:ext cx="7139008" cy="675365"/>
          </a:xfrm>
        </p:spPr>
        <p:txBody>
          <a:bodyPr/>
          <a:lstStyle/>
          <a:p>
            <a:pPr marL="0" lvl="1" indent="0" algn="ctr">
              <a:buNone/>
            </a:pPr>
            <a:r>
              <a:rPr lang="bg-BG" sz="4000" dirty="0"/>
              <a:t>Добавяне на функционалност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275570"/>
            <a:ext cx="9929724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Разширение</a:t>
            </a:r>
            <a:r>
              <a:rPr lang="ru-RU" sz="3200" dirty="0"/>
              <a:t> </a:t>
            </a:r>
            <a:r>
              <a:rPr lang="en-US" sz="3200" dirty="0"/>
              <a:t>-</a:t>
            </a:r>
            <a:r>
              <a:rPr lang="ru-RU" sz="3200" dirty="0"/>
              <a:t> категория блокове, които могат да се </a:t>
            </a:r>
            <a:r>
              <a:rPr lang="ru-RU" sz="3200" b="1" dirty="0"/>
              <a:t>добавят</a:t>
            </a:r>
            <a:r>
              <a:rPr lang="ru-RU" sz="3200" dirty="0"/>
              <a:t> в </a:t>
            </a:r>
            <a:r>
              <a:rPr lang="bg-BG" sz="3200" b="1" dirty="0"/>
              <a:t>блоковото поле</a:t>
            </a:r>
            <a:endParaRPr lang="en-US" sz="3200" b="1" dirty="0"/>
          </a:p>
          <a:p>
            <a:pPr lvl="1">
              <a:buClr>
                <a:schemeClr val="tx1"/>
              </a:buClr>
            </a:pPr>
            <a:r>
              <a:rPr lang="bg-BG" sz="3000" dirty="0" err="1"/>
              <a:t>Р</a:t>
            </a:r>
            <a:r>
              <a:rPr lang="ru-RU" sz="3000" dirty="0"/>
              <a:t>азширява обхвата на </a:t>
            </a:r>
            <a:r>
              <a:rPr lang="ru-RU" sz="3000" b="1" dirty="0"/>
              <a:t>Scratch</a:t>
            </a:r>
            <a:r>
              <a:rPr lang="ru-RU" sz="3000" dirty="0"/>
              <a:t> редактора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Дава възможност за свързване на </a:t>
            </a:r>
            <a:r>
              <a:rPr lang="en-US" sz="3000" b="1" dirty="0"/>
              <a:t>Scratch</a:t>
            </a:r>
            <a:r>
              <a:rPr lang="en-US" sz="3000" dirty="0"/>
              <a:t> </a:t>
            </a:r>
            <a:r>
              <a:rPr lang="bg-BG" sz="3000" b="1" dirty="0"/>
              <a:t>проекти</a:t>
            </a:r>
            <a:r>
              <a:rPr lang="bg-BG" sz="3000" dirty="0"/>
              <a:t> с </a:t>
            </a:r>
            <a:r>
              <a:rPr lang="bg-BG" sz="3000" b="1" dirty="0"/>
              <a:t>външен хардуер </a:t>
            </a:r>
            <a:r>
              <a:rPr lang="bg-BG" sz="3000" dirty="0"/>
              <a:t>или</a:t>
            </a:r>
            <a:r>
              <a:rPr lang="en-US" sz="3000" dirty="0"/>
              <a:t> </a:t>
            </a:r>
            <a:r>
              <a:rPr lang="bg-BG" sz="3000" b="1" dirty="0"/>
              <a:t>източници на информация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Добавя блокове, позволяващи </a:t>
            </a:r>
            <a:r>
              <a:rPr lang="bg-BG" sz="3000" b="1" dirty="0"/>
              <a:t>по-разширена функционалност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Разширение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180450"/>
            <a:ext cx="10961783" cy="768084"/>
          </a:xfrm>
        </p:spPr>
        <p:txBody>
          <a:bodyPr/>
          <a:lstStyle/>
          <a:p>
            <a:r>
              <a:rPr lang="bg-BG" sz="5400" dirty="0"/>
              <a:t>Добавяне на разширения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43" y="1766422"/>
            <a:ext cx="2083912" cy="17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Добавяне на разширения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46" y="1535050"/>
            <a:ext cx="9249508" cy="4624754"/>
          </a:xfrm>
          <a:prstGeom prst="rect">
            <a:avLst/>
          </a:prstGeom>
          <a:ln>
            <a:solidFill>
              <a:srgbClr val="D1D5DD"/>
            </a:solidFill>
          </a:ln>
        </p:spPr>
      </p:pic>
      <p:sp>
        <p:nvSpPr>
          <p:cNvPr id="3" name="Rounded Rectangular Callout 2"/>
          <p:cNvSpPr/>
          <p:nvPr/>
        </p:nvSpPr>
        <p:spPr bwMode="auto">
          <a:xfrm>
            <a:off x="3217985" y="4167553"/>
            <a:ext cx="4510454" cy="1116623"/>
          </a:xfrm>
          <a:prstGeom prst="wedgeRoundRectCallout">
            <a:avLst>
              <a:gd name="adj1" fmla="val -82626"/>
              <a:gd name="adj2" fmla="val 1081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Натискаме бутона за 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 на разширения</a:t>
            </a:r>
            <a:endParaRPr lang="en-US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Добавяне на разширения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418"/>
            <a:ext cx="12192000" cy="5785582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113334" y="3477236"/>
            <a:ext cx="3965331" cy="975946"/>
          </a:xfrm>
          <a:prstGeom prst="wedgeRoundRectCallout">
            <a:avLst>
              <a:gd name="adj1" fmla="val -105755"/>
              <a:gd name="adj2" fmla="val -582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желаното от нас разширение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7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разширения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12" y="1367994"/>
            <a:ext cx="10053161" cy="5029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956538" y="2479430"/>
            <a:ext cx="4273062" cy="1468315"/>
          </a:xfrm>
          <a:prstGeom prst="wedgeRoundRectCallout">
            <a:avLst>
              <a:gd name="adj1" fmla="val -108076"/>
              <a:gd name="adj2" fmla="val 636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Разширението автоматично се добавя в блоковото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Основни елементи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31" y="1840676"/>
            <a:ext cx="2679377" cy="1661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0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7359</TotalTime>
  <Words>408</Words>
  <Application>Microsoft Office PowerPoint</Application>
  <PresentationFormat>Widescreen</PresentationFormat>
  <Paragraphs>90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맑은 고딕</vt:lpstr>
      <vt:lpstr>-apple-system</vt:lpstr>
      <vt:lpstr>Arial</vt:lpstr>
      <vt:lpstr>Calibri</vt:lpstr>
      <vt:lpstr>Consolas</vt:lpstr>
      <vt:lpstr>var(--ff-mono)</vt:lpstr>
      <vt:lpstr>Wingdings</vt:lpstr>
      <vt:lpstr>Wingdings 2</vt:lpstr>
      <vt:lpstr>1_SoftUni3_1</vt:lpstr>
      <vt:lpstr>Изчертаване на фигури</vt:lpstr>
      <vt:lpstr>Съдържание</vt:lpstr>
      <vt:lpstr>PowerPoint Presentation</vt:lpstr>
      <vt:lpstr> Разширение</vt:lpstr>
      <vt:lpstr>PowerPoint Presentation</vt:lpstr>
      <vt:lpstr>Добавяне на разширения</vt:lpstr>
      <vt:lpstr>Добавяне на разширения</vt:lpstr>
      <vt:lpstr>Добавяне на разширения</vt:lpstr>
      <vt:lpstr>PowerPoint Presentation</vt:lpstr>
      <vt:lpstr>Чертаене на фигури</vt:lpstr>
      <vt:lpstr>Чертаене на фигури – ъгли на завъртане</vt:lpstr>
      <vt:lpstr>Чертаене на фигури – квадрат</vt:lpstr>
      <vt:lpstr>Чертаене на фигури - квадрат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PC</cp:lastModifiedBy>
  <cp:revision>1106</cp:revision>
  <dcterms:created xsi:type="dcterms:W3CDTF">2018-05-23T13:08:44Z</dcterms:created>
  <dcterms:modified xsi:type="dcterms:W3CDTF">2023-08-20T11:27:49Z</dcterms:modified>
  <cp:category>computer programming, programming</cp:category>
</cp:coreProperties>
</file>