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2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6C6856F-54ED-452D-9B31-11F146FAEF26}">
          <p14:sldIdLst>
            <p14:sldId id="627"/>
            <p14:sldId id="298"/>
          </p14:sldIdLst>
        </p14:section>
        <p14:section name="Делегати" id="{C08D9EAD-70D0-47D6-8929-EDAEF22E0319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8291236B-30E2-46A5-A1C7-FC2227D0FBE0}">
          <p14:sldIdLst>
            <p14:sldId id="730"/>
            <p14:sldId id="731"/>
            <p14:sldId id="732"/>
            <p14:sldId id="742"/>
          </p14:sldIdLst>
        </p14:section>
        <p14:section name="Обобщение" id="{420DA943-0028-48E3-B660-2AF83B1B3F18}">
          <p14:sldIdLst>
            <p14:sldId id="32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6" autoAdjust="0"/>
  </p:normalViewPr>
  <p:slideViewPr>
    <p:cSldViewPr showGuides="1">
      <p:cViewPr varScale="1">
        <p:scale>
          <a:sx n="117" d="100"/>
          <a:sy n="117" d="100"/>
        </p:scale>
        <p:origin x="176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029FBD-B8C1-52EF-A710-856C939CB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7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A46289-2BBB-A993-77F4-D59B059AC3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1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4EA7AC8-5107-FCDC-0337-FADB3CA2D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16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5301E9-EC60-CB3F-6633-5EB1D4AFC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096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8DFBAF0-2153-7462-A3AA-DCFE41DC1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2" descr="https://miro.medium.com/max/1610/1*xy6Cj3xMWUM7_9u5GPrIUg.png">
            <a:extLst>
              <a:ext uri="{FF2B5EF4-FFF2-40B4-BE49-F238E27FC236}">
                <a16:creationId xmlns:a16="http://schemas.microsoft.com/office/drawing/2014/main" id="{444DE4DC-33BD-2836-C41F-21217591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0" y="2722680"/>
            <a:ext cx="3600523" cy="22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6B45188-389A-66FD-AC5D-B4B72B12DD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 </a:t>
            </a:r>
            <a:r>
              <a:rPr lang="bg-BG" dirty="0"/>
              <a:t>и </a:t>
            </a:r>
            <a:r>
              <a:rPr lang="en-US" dirty="0"/>
              <a:t>EventHandler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D1B628-E7FD-882A-C6B6-E2BB16736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Хващане и обработка на събития в C#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0537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b="1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8C87834-632A-962C-4458-31C23CCA6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6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D46A797-0893-ED1D-1ABB-F3F21136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Абонираме се за събитието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timer.Elapsed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Console.WriteLine("Timer: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Продължаваме изпълнението на приложението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key…");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using System.Timers;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DAA4E60-48B1-E06E-397E-66A00B6AF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449000"/>
            <a:ext cx="10579914" cy="5147311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Ламбда функции</a:t>
            </a:r>
            <a:r>
              <a:rPr lang="bg-BG" sz="3400" dirty="0">
                <a:solidFill>
                  <a:schemeClr val="bg2"/>
                </a:solidFill>
              </a:rPr>
              <a:t> == методи </a:t>
            </a:r>
            <a:r>
              <a:rPr lang="bg-BG" sz="3400" b="1" dirty="0">
                <a:solidFill>
                  <a:schemeClr val="bg2"/>
                </a:solidFill>
              </a:rPr>
              <a:t>без име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bg-BG" sz="3200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Събитията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позволяват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да се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абонираме за известия </a:t>
            </a:r>
            <a:r>
              <a:rPr lang="bg-BG" sz="36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61238BA-08C4-DADC-8E25-4CB513DA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7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C6CEC92-D0CB-B8DE-A6E3-F08259714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Ламбда функции </a:t>
            </a:r>
            <a:r>
              <a:rPr lang="bg-BG" sz="3400" dirty="0"/>
              <a:t>и</a:t>
            </a:r>
            <a:r>
              <a:rPr lang="bg-BG" sz="3400" b="1" dirty="0"/>
              <a:t>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Да запишем в променлива референция към метод (действие с параметри)</a:t>
            </a:r>
            <a:endParaRPr lang="en-US" sz="3200" dirty="0"/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r>
              <a:rPr lang="en-US" sz="3400" b="1" dirty="0"/>
              <a:t>events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FC2C4AE-B95A-AC2E-D8FA-63F8A773E0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095874-9808-4B3B-6E78-BB8EED0328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Lambda Operator =&gt;, Func&lt;T, V&gt;, Action&lt;T&gt;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606DD65-FED6-2C1D-ED5E-D469EEB467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11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931E8-B45A-98BF-BD90-6476A755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6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==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</a:t>
            </a:r>
            <a:r>
              <a:rPr lang="bg-BG" sz="3200" b="1" dirty="0"/>
              <a:t>параметри</a:t>
            </a:r>
            <a:r>
              <a:rPr lang="bg-BG" sz="3200" dirty="0"/>
              <a:t> и </a:t>
            </a:r>
            <a:r>
              <a:rPr lang="bg-BG" sz="3200" b="1" dirty="0"/>
              <a:t>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036489-BA2D-D8C3-100D-FA4F424A2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AC0F845-856A-A342-F5A6-B53E2D2CC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22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B5F81A5-0F64-C489-59A2-B5750B449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8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long&gt;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dirty="0">
                <a:hlinkClick r:id="rId2"/>
              </a:rPr>
              <a:t>https://</a:t>
            </a:r>
            <a:r>
              <a:rPr lang="en-US" sz="1799" dirty="0" err="1">
                <a:hlinkClick r:id="rId2"/>
              </a:rPr>
              <a:t>judge.softuni.org</a:t>
            </a:r>
            <a:r>
              <a:rPr lang="en-US" sz="1799" dirty="0">
                <a:hlinkClick r:id="rId2"/>
              </a:rPr>
              <a:t>/Contests/Practice/Index/4070#0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1409A-070F-9818-4CF0-21B991AF5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93899A-1A1E-E38F-07D8-EF49F786D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0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1057</Words>
  <Application>Microsoft Macintosh PowerPoint</Application>
  <PresentationFormat>Widescreen</PresentationFormat>
  <Paragraphs>154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Хващане и обработка на събития в C#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103</cp:revision>
  <dcterms:created xsi:type="dcterms:W3CDTF">2018-05-23T13:08:44Z</dcterms:created>
  <dcterms:modified xsi:type="dcterms:W3CDTF">2023-10-13T07:15:56Z</dcterms:modified>
  <cp:category>© SoftUni – https://softuni.org</cp:category>
</cp:coreProperties>
</file>