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586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Файлови формати за презентация" id="{6BA23D02-AADA-47A1-8BFF-DBC1B1F781C4}">
          <p14:sldIdLst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͏Запазване на презентация в разлчини файлови формати" id="{1F20D5B8-6991-49FB-B22F-F87F65F306D9}">
          <p14:sldIdLst>
            <p14:sldId id="594"/>
            <p14:sldId id="595"/>
            <p14:sldId id="596"/>
            <p14:sldId id="597"/>
          </p14:sldIdLst>
        </p14:section>
        <p14:section name="͏Отпечатване на презентация" id="{FA1EAC0B-F081-4CAE-99EE-56F023A391C4}">
          <p14:sldIdLst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6395" autoAdjust="0"/>
  </p:normalViewPr>
  <p:slideViewPr>
    <p:cSldViewPr showGuides="1">
      <p:cViewPr varScale="1">
        <p:scale>
          <a:sx n="106" d="100"/>
          <a:sy n="106" d="100"/>
        </p:scale>
        <p:origin x="79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329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7052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563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240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793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Запазване на презентация в различни файлови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25+ Best Free MS PowerPoint PPT Icons to Download for 2024 | Envato Tuts+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4" b="187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ru-RU" dirty="0"/>
              <a:t>͏Запазване на презентация в разлчини файлови формати</a:t>
            </a:r>
            <a:endParaRPr lang="en-US" dirty="0"/>
          </a:p>
        </p:txBody>
      </p:sp>
      <p:pic>
        <p:nvPicPr>
          <p:cNvPr id="4098" name="Picture 2" descr="PPTXをPDFに変換する5つの方法 | ONLYOFFICE公式ブロ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00" y="684000"/>
            <a:ext cx="7441800" cy="37572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255"/>
          <a:stretch/>
        </p:blipFill>
        <p:spPr>
          <a:xfrm>
            <a:off x="3276128" y="2799000"/>
            <a:ext cx="5639744" cy="31680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5646000" y="1494000"/>
            <a:ext cx="5850000" cy="1575000"/>
          </a:xfrm>
          <a:prstGeom prst="wedgeRoundRectCallout">
            <a:avLst>
              <a:gd name="adj1" fmla="val -74438"/>
              <a:gd name="adj2" fmla="val 976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Съхраняването на презентация в определн формат в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PowerPoint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от менюто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828A2C-9D66-76EE-DC57-A80AA73A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000" y="1315342"/>
            <a:ext cx="4055255" cy="5200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001000" y="3024000"/>
            <a:ext cx="3060000" cy="1215000"/>
          </a:xfrm>
          <a:prstGeom prst="wedgeRoundRectCallout">
            <a:avLst>
              <a:gd name="adj1" fmla="val 68583"/>
              <a:gd name="adj2" fmla="val 1153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избирате опцията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</a:t>
            </a:r>
          </a:p>
        </p:txBody>
      </p:sp>
    </p:spTree>
    <p:extLst>
      <p:ext uri="{BB962C8B-B14F-4D97-AF65-F5344CB8AC3E}">
        <p14:creationId xmlns:p14="http://schemas.microsoft.com/office/powerpoint/2010/main" val="4156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57" t="1250" b="1275"/>
          <a:stretch/>
        </p:blipFill>
        <p:spPr>
          <a:xfrm>
            <a:off x="2271000" y="1268211"/>
            <a:ext cx="7245000" cy="43105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" r="4301" b="21725"/>
          <a:stretch/>
        </p:blipFill>
        <p:spPr>
          <a:xfrm>
            <a:off x="3701474" y="4537575"/>
            <a:ext cx="5724525" cy="226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ounded Rectangular Callout 11"/>
          <p:cNvSpPr/>
          <p:nvPr/>
        </p:nvSpPr>
        <p:spPr bwMode="auto">
          <a:xfrm>
            <a:off x="8551087" y="1404000"/>
            <a:ext cx="3375000" cy="1350000"/>
          </a:xfrm>
          <a:prstGeom prst="wedgeRoundRectCallout">
            <a:avLst>
              <a:gd name="adj1" fmla="val -47548"/>
              <a:gd name="adj2" fmla="val 8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813750" y="1883766"/>
            <a:ext cx="3860475" cy="1466197"/>
          </a:xfrm>
          <a:prstGeom prst="wedgeRoundRectCallout">
            <a:avLst>
              <a:gd name="adj1" fmla="val -31304"/>
              <a:gd name="adj2" fmla="val 97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падащия списък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 type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избирате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желания формат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85050" y="4248525"/>
            <a:ext cx="6640949" cy="29356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pic>
        <p:nvPicPr>
          <p:cNvPr id="5124" name="Picture 4" descr="Printing Vectors &amp; Illustrati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42" y="613784"/>
            <a:ext cx="4896516" cy="4075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92C78-F42C-5CA1-7CF9-160330D6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255"/>
          <a:stretch/>
        </p:blipFill>
        <p:spPr>
          <a:xfrm>
            <a:off x="3276128" y="2799000"/>
            <a:ext cx="5639744" cy="31680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06000" y="1719000"/>
            <a:ext cx="5805000" cy="1080000"/>
          </a:xfrm>
          <a:prstGeom prst="wedgeRoundRectCallout">
            <a:avLst>
              <a:gd name="adj1" fmla="val -66186"/>
              <a:gd name="adj2" fmla="val 153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Принтирането на презентация в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PowerPoint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от менюто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4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72E2C-0465-FC0F-DFA4-C5E48779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000" y="1315342"/>
            <a:ext cx="4055255" cy="5200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181000" y="3204000"/>
            <a:ext cx="3060000" cy="1215000"/>
          </a:xfrm>
          <a:prstGeom prst="wedgeRoundRectCallout">
            <a:avLst>
              <a:gd name="adj1" fmla="val 62677"/>
              <a:gd name="adj2" fmla="val 137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избирате опцията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512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1576" y="1316399"/>
            <a:ext cx="9708848" cy="53838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6806737" y="1404000"/>
            <a:ext cx="5130000" cy="1395000"/>
          </a:xfrm>
          <a:prstGeom prst="wedgeRoundRectCallout">
            <a:avLst>
              <a:gd name="adj1" fmla="val -32918"/>
              <a:gd name="adj2" fmla="val 7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дясната му част се показва как ще изглеждат слайдовете при отпечатването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51000" y="5256628"/>
            <a:ext cx="4815000" cy="1395000"/>
          </a:xfrm>
          <a:prstGeom prst="wedgeRoundRectCallout">
            <a:avLst>
              <a:gd name="adj1" fmla="val -55159"/>
              <a:gd name="adj2" fmla="val -42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лявата страна са настройки на отпечатването на презентацията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17390" y="2121352"/>
            <a:ext cx="2318610" cy="427764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8970" y="1437355"/>
            <a:ext cx="3850087" cy="1035000"/>
          </a:xfrm>
          <a:prstGeom prst="wedgeRoundRectCallout">
            <a:avLst>
              <a:gd name="adj1" fmla="val -38586"/>
              <a:gd name="adj2" fmla="val 2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прозорец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две части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537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r="205"/>
          <a:stretch/>
        </p:blipFill>
        <p:spPr>
          <a:xfrm>
            <a:off x="4231000" y="2619000"/>
            <a:ext cx="3730000" cy="3357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471000" y="1359000"/>
            <a:ext cx="4230000" cy="1080000"/>
          </a:xfrm>
          <a:prstGeom prst="wedgeRoundRectCallout">
            <a:avLst>
              <a:gd name="adj1" fmla="val 43897"/>
              <a:gd name="adj2" fmla="val 158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Отпечатването се извършва от бутона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197913" y="4374000"/>
            <a:ext cx="4545000" cy="1170000"/>
          </a:xfrm>
          <a:prstGeom prst="wedgeRoundRectCallout">
            <a:avLst>
              <a:gd name="adj1" fmla="val -45671"/>
              <a:gd name="adj2" fmla="val -107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Броят на копията се задава в числовата кутия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</a:t>
            </a:r>
          </a:p>
        </p:txBody>
      </p:sp>
    </p:spTree>
    <p:extLst>
      <p:ext uri="{BB962C8B-B14F-4D97-AF65-F5344CB8AC3E}">
        <p14:creationId xmlns:p14="http://schemas.microsoft.com/office/powerpoint/2010/main" val="2173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" b="3898"/>
          <a:stretch/>
        </p:blipFill>
        <p:spPr>
          <a:xfrm>
            <a:off x="3868500" y="1361739"/>
            <a:ext cx="4455000" cy="515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116000" y="1819619"/>
            <a:ext cx="3825000" cy="75438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22" t="705" r="17127" b="46070"/>
          <a:stretch/>
        </p:blipFill>
        <p:spPr>
          <a:xfrm>
            <a:off x="3711000" y="2552560"/>
            <a:ext cx="5006250" cy="3397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8895075" y="1629000"/>
            <a:ext cx="2925000" cy="1080000"/>
          </a:xfrm>
          <a:prstGeom prst="wedgeRoundRectCallout">
            <a:avLst>
              <a:gd name="adj1" fmla="val -49489"/>
              <a:gd name="adj2" fmla="val 92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слайдове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32131" y="2029312"/>
            <a:ext cx="3337294" cy="1359375"/>
          </a:xfrm>
          <a:prstGeom prst="wedgeRoundRectCallout">
            <a:avLst>
              <a:gd name="adj1" fmla="val 48657"/>
              <a:gd name="adj2" fmla="val 99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слайдовете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са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маркирани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111000" y="3399596"/>
            <a:ext cx="2745000" cy="1080000"/>
          </a:xfrm>
          <a:prstGeom prst="wedgeRoundRectCallout">
            <a:avLst>
              <a:gd name="adj1" fmla="val -110704"/>
              <a:gd name="adj2" fmla="val 88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текущия слайд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35375" y="4349850"/>
            <a:ext cx="3241875" cy="2274150"/>
          </a:xfrm>
          <a:prstGeom prst="wedgeRoundRectCallout">
            <a:avLst>
              <a:gd name="adj1" fmla="val 55631"/>
              <a:gd name="adj2" fmla="val 14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слайдовете, на които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числовата кутия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6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Файлови формати </a:t>
            </a:r>
            <a:r>
              <a:rPr lang="bg-BG" dirty="0"/>
              <a:t>за </a:t>
            </a:r>
            <a:r>
              <a:rPr lang="bg-BG" b="1" dirty="0"/>
              <a:t>презентация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Запазване</a:t>
            </a:r>
            <a:r>
              <a:rPr lang="bg-BG" dirty="0"/>
              <a:t> на </a:t>
            </a:r>
            <a:r>
              <a:rPr lang="bg-BG" b="1" dirty="0"/>
              <a:t>презентация</a:t>
            </a:r>
            <a:r>
              <a:rPr lang="bg-BG" dirty="0"/>
              <a:t> в разлчини файлови формати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Отпечатване</a:t>
            </a:r>
            <a:r>
              <a:rPr lang="bg-BG" dirty="0"/>
              <a:t> на </a:t>
            </a:r>
            <a:r>
              <a:rPr lang="bg-BG" b="1" dirty="0"/>
              <a:t>презентация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" b="1777"/>
          <a:stretch/>
        </p:blipFill>
        <p:spPr>
          <a:xfrm>
            <a:off x="3868500" y="1359000"/>
            <a:ext cx="4455000" cy="49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115835" y="2975669"/>
            <a:ext cx="3825165" cy="72333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7982"/>
          <a:stretch/>
        </p:blipFill>
        <p:spPr>
          <a:xfrm>
            <a:off x="4720544" y="3647872"/>
            <a:ext cx="3780497" cy="30661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1240601" y="2302027"/>
            <a:ext cx="2739166" cy="1431687"/>
          </a:xfrm>
          <a:prstGeom prst="wedgeRoundRectCallout">
            <a:avLst>
              <a:gd name="adj1" fmla="val 74732"/>
              <a:gd name="adj2" fmla="val 85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слайдовете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пълен размер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986000" y="1910601"/>
            <a:ext cx="3465000" cy="1431687"/>
          </a:xfrm>
          <a:prstGeom prst="wedgeRoundRectCallout">
            <a:avLst>
              <a:gd name="adj1" fmla="val -78531"/>
              <a:gd name="adj2" fmla="val 108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слайдовете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заедно с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техните бележки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9452" y="4545540"/>
            <a:ext cx="3762797" cy="216846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15406" y="4613821"/>
            <a:ext cx="4090403" cy="1134229"/>
          </a:xfrm>
          <a:prstGeom prst="wedgeRoundRectCallout">
            <a:avLst>
              <a:gd name="adj1" fmla="val 53162"/>
              <a:gd name="adj2" fmla="val 76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Отпечатване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слайда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страница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7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" b="1777"/>
          <a:stretch/>
        </p:blipFill>
        <p:spPr>
          <a:xfrm>
            <a:off x="7481737" y="1269000"/>
            <a:ext cx="4455000" cy="49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995123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Collated</a:t>
            </a:r>
            <a:r>
              <a:rPr lang="en-US" dirty="0"/>
              <a:t> </a:t>
            </a:r>
            <a:r>
              <a:rPr lang="bg-BG" dirty="0"/>
              <a:t>задавате дали копията да са </a:t>
            </a:r>
            <a:r>
              <a:rPr lang="bg-BG" b="1" dirty="0"/>
              <a:t>комплектовани</a:t>
            </a:r>
            <a:r>
              <a:rPr lang="bg-BG" dirty="0"/>
              <a:t>, или </a:t>
            </a:r>
            <a:r>
              <a:rPr lang="bg-BG" b="1" dirty="0"/>
              <a:t>не</a:t>
            </a:r>
          </a:p>
          <a:p>
            <a:r>
              <a:rPr lang="bg-BG" dirty="0"/>
              <a:t>От кутията за </a:t>
            </a:r>
            <a:r>
              <a:rPr lang="bg-BG" b="1" dirty="0"/>
              <a:t>цвят на отпечатването</a:t>
            </a:r>
            <a:r>
              <a:rPr lang="en-US" b="1" dirty="0"/>
              <a:t> </a:t>
            </a:r>
            <a:r>
              <a:rPr lang="bg-BG" dirty="0"/>
              <a:t>може да изберете дали то да бъде: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chemeClr val="accent2"/>
                </a:solidFill>
              </a:rPr>
              <a:t>o</a:t>
            </a:r>
            <a:r>
              <a:rPr lang="en-US" b="1" dirty="0">
                <a:solidFill>
                  <a:schemeClr val="accent4"/>
                </a:solidFill>
              </a:rPr>
              <a:t>l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chemeClr val="accent3"/>
                </a:solidFill>
              </a:rPr>
              <a:t>r</a:t>
            </a:r>
            <a:r>
              <a:rPr lang="en-US" dirty="0"/>
              <a:t> (</a:t>
            </a:r>
            <a:r>
              <a:rPr lang="bg-BG" dirty="0"/>
              <a:t>цветно)</a:t>
            </a:r>
          </a:p>
          <a:p>
            <a:pPr lvl="1"/>
            <a:r>
              <a:rPr lang="en-US" b="1" dirty="0"/>
              <a:t>Grayscale</a:t>
            </a:r>
            <a:r>
              <a:rPr lang="en-US" dirty="0"/>
              <a:t> (</a:t>
            </a:r>
            <a:r>
              <a:rPr lang="bg-BG" dirty="0"/>
              <a:t>сиво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b="1" dirty="0"/>
              <a:t>Pure Black and White </a:t>
            </a:r>
            <a:r>
              <a:rPr lang="bg-BG" dirty="0"/>
              <a:t>(черно-бяло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525" y="2889000"/>
            <a:ext cx="3772563" cy="22404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7761000" y="4454662"/>
            <a:ext cx="3762797" cy="6748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63053" y="5220212"/>
            <a:ext cx="3762797" cy="6748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525" y="5129475"/>
            <a:ext cx="3780000" cy="15186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6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Файлови формати </a:t>
            </a:r>
            <a:r>
              <a:rPr lang="bg-BG" sz="2800" dirty="0">
                <a:solidFill>
                  <a:schemeClr val="bg2"/>
                </a:solidFill>
              </a:rPr>
              <a:t>за </a:t>
            </a:r>
            <a:r>
              <a:rPr lang="bg-BG" sz="2800" b="1" dirty="0">
                <a:solidFill>
                  <a:schemeClr val="bg2"/>
                </a:solidFill>
              </a:rPr>
              <a:t>запазване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презентация</a:t>
            </a:r>
            <a:r>
              <a:rPr lang="bg-BG" sz="2800" dirty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err="1">
                <a:solidFill>
                  <a:schemeClr val="bg2"/>
                </a:solidFill>
              </a:rPr>
              <a:t>pptx</a:t>
            </a:r>
            <a:endParaRPr lang="en-US" sz="26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err="1">
                <a:solidFill>
                  <a:schemeClr val="bg2"/>
                </a:solidFill>
              </a:rPr>
              <a:t>ppsx</a:t>
            </a:r>
            <a:endParaRPr lang="en-US" sz="26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mp4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Запазване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bg-BG" sz="2800" dirty="0">
                <a:solidFill>
                  <a:schemeClr val="bg2"/>
                </a:solidFill>
              </a:rPr>
              <a:t> на презентация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2946000" y="2083762"/>
            <a:ext cx="3330000" cy="170523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pdf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jpg, gif, bmp…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rtf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͏͏Файлови формати за презентация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75" y="1587750"/>
            <a:ext cx="2246250" cy="22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15000" cy="5528766"/>
          </a:xfrm>
        </p:spPr>
        <p:txBody>
          <a:bodyPr/>
          <a:lstStyle/>
          <a:p>
            <a:r>
              <a:rPr lang="bg-BG" dirty="0"/>
              <a:t>Обикновено </a:t>
            </a:r>
            <a:r>
              <a:rPr lang="en-US" b="1" dirty="0">
                <a:solidFill>
                  <a:schemeClr val="bg1"/>
                </a:solidFill>
              </a:rPr>
              <a:t>MS PowerPoint </a:t>
            </a:r>
            <a:r>
              <a:rPr lang="bg-BG" dirty="0"/>
              <a:t>съхранява презентациите във файл с познатото </a:t>
            </a:r>
            <a:r>
              <a:rPr lang="bg-BG" b="1" dirty="0"/>
              <a:t>разширение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pptx</a:t>
            </a:r>
          </a:p>
          <a:p>
            <a:pPr lvl="1"/>
            <a:r>
              <a:rPr lang="bg-BG" dirty="0"/>
              <a:t>По-старите версии са били с </a:t>
            </a:r>
            <a:r>
              <a:rPr lang="en-US" b="1" dirty="0" err="1">
                <a:solidFill>
                  <a:schemeClr val="bg1"/>
                </a:solidFill>
              </a:rPr>
              <a:t>ppt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За да се </a:t>
            </a:r>
            <a:r>
              <a:rPr lang="bg-BG" b="1" dirty="0"/>
              <a:t>работи</a:t>
            </a:r>
            <a:r>
              <a:rPr lang="bg-BG" dirty="0"/>
              <a:t> с тези </a:t>
            </a:r>
            <a:r>
              <a:rPr lang="bg-BG" b="1" dirty="0"/>
              <a:t>формати</a:t>
            </a:r>
            <a:r>
              <a:rPr lang="bg-BG" dirty="0"/>
              <a:t>, е необходимо на </a:t>
            </a:r>
            <a:r>
              <a:rPr lang="bg-BG" b="1" dirty="0"/>
              <a:t>компютъра</a:t>
            </a:r>
            <a:r>
              <a:rPr lang="bg-BG" dirty="0"/>
              <a:t> да има </a:t>
            </a:r>
            <a:r>
              <a:rPr lang="bg-BG" b="1" dirty="0"/>
              <a:t>инсталиран </a:t>
            </a:r>
            <a:r>
              <a:rPr lang="en-US" b="1" dirty="0">
                <a:solidFill>
                  <a:schemeClr val="bg1"/>
                </a:solidFill>
              </a:rPr>
              <a:t>PowerPoint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pptx</a:t>
            </a:r>
          </a:p>
        </p:txBody>
      </p:sp>
      <p:pic>
        <p:nvPicPr>
          <p:cNvPr id="1026" name="Picture 2" descr="What is a PPTX file? | ONLYOFFIC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99" y="4424812"/>
            <a:ext cx="4537729" cy="2206419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view and open .PPTX Files | Ad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49" y="4423407"/>
            <a:ext cx="4731052" cy="2207824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930038" cy="5528766"/>
          </a:xfrm>
        </p:spPr>
        <p:txBody>
          <a:bodyPr/>
          <a:lstStyle/>
          <a:p>
            <a:r>
              <a:rPr lang="bg-BG" dirty="0"/>
              <a:t>Ако </a:t>
            </a:r>
            <a:r>
              <a:rPr lang="bg-BG" b="1" dirty="0"/>
              <a:t>не желаете</a:t>
            </a:r>
            <a:r>
              <a:rPr lang="bg-BG" dirty="0"/>
              <a:t> презентацията да може да се </a:t>
            </a:r>
            <a:r>
              <a:rPr lang="bg-BG" b="1" dirty="0"/>
              <a:t>променя</a:t>
            </a:r>
            <a:r>
              <a:rPr lang="bg-BG" dirty="0"/>
              <a:t>, се използва </a:t>
            </a:r>
            <a:r>
              <a:rPr lang="en-US" b="1" dirty="0" err="1">
                <a:solidFill>
                  <a:schemeClr val="bg1"/>
                </a:solidFill>
              </a:rPr>
              <a:t>ppsx</a:t>
            </a:r>
            <a:r>
              <a:rPr lang="bg-BG" dirty="0"/>
              <a:t> </a:t>
            </a:r>
            <a:r>
              <a:rPr lang="bg-BG" b="1" dirty="0"/>
              <a:t>формат</a:t>
            </a:r>
            <a:endParaRPr lang="en-US" b="1" dirty="0"/>
          </a:p>
          <a:p>
            <a:pPr lvl="1"/>
            <a:r>
              <a:rPr lang="bg-BG" dirty="0"/>
              <a:t>По-старите версии са били с </a:t>
            </a:r>
            <a:r>
              <a:rPr lang="en-US" b="1" dirty="0" err="1">
                <a:solidFill>
                  <a:schemeClr val="bg1"/>
                </a:solidFill>
              </a:rPr>
              <a:t>pps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Когато презентацията се </a:t>
            </a:r>
            <a:r>
              <a:rPr lang="bg-BG" b="1" dirty="0"/>
              <a:t>отвори</a:t>
            </a:r>
            <a:r>
              <a:rPr lang="bg-BG" dirty="0"/>
              <a:t>, тя </a:t>
            </a:r>
            <a:r>
              <a:rPr lang="bg-BG" b="1" dirty="0"/>
              <a:t>автоматично</a:t>
            </a:r>
            <a:r>
              <a:rPr lang="bg-BG" dirty="0"/>
              <a:t> се </a:t>
            </a:r>
            <a:r>
              <a:rPr lang="bg-BG" b="1" dirty="0"/>
              <a:t>стартира</a:t>
            </a:r>
            <a:r>
              <a:rPr lang="bg-BG" dirty="0"/>
              <a:t> като </a:t>
            </a:r>
            <a:r>
              <a:rPr lang="bg-BG" b="1" dirty="0"/>
              <a:t>слайдшоу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 err="1"/>
              <a:t>ppsx</a:t>
            </a:r>
            <a:endParaRPr lang="en-US" dirty="0"/>
          </a:p>
        </p:txBody>
      </p:sp>
      <p:pic>
        <p:nvPicPr>
          <p:cNvPr id="2050" name="Picture 2" descr="Computación, Jueves 13 de Octubre de 2022, Microsoft Office y PowerPoint,  ¿Qué es y pa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00" y="4074300"/>
            <a:ext cx="4455000" cy="2504700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Презентация може да се запише като </a:t>
            </a:r>
            <a:r>
              <a:rPr lang="bg-BG" b="1" dirty="0"/>
              <a:t>видеофайл</a:t>
            </a:r>
            <a:r>
              <a:rPr lang="bg-BG" dirty="0"/>
              <a:t> – </a:t>
            </a:r>
            <a:r>
              <a:rPr lang="en-US" b="1" dirty="0">
                <a:solidFill>
                  <a:schemeClr val="bg1"/>
                </a:solidFill>
              </a:rPr>
              <a:t>mp4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Така тя може да се </a:t>
            </a:r>
            <a:r>
              <a:rPr lang="bg-BG" b="1" dirty="0"/>
              <a:t>възпроизвежда</a:t>
            </a:r>
            <a:r>
              <a:rPr lang="bg-BG" dirty="0"/>
              <a:t> на </a:t>
            </a:r>
            <a:r>
              <a:rPr lang="bg-BG" b="1" dirty="0"/>
              <a:t>устройства</a:t>
            </a:r>
            <a:r>
              <a:rPr lang="bg-BG" dirty="0"/>
              <a:t>, които </a:t>
            </a:r>
            <a:r>
              <a:rPr lang="bg-BG" b="1" dirty="0"/>
              <a:t>няма</a:t>
            </a:r>
            <a:r>
              <a:rPr lang="bg-BG" dirty="0"/>
              <a:t> инсталиран </a:t>
            </a:r>
            <a:r>
              <a:rPr lang="en-US" b="1" dirty="0">
                <a:solidFill>
                  <a:schemeClr val="bg1"/>
                </a:solidFill>
              </a:rPr>
              <a:t>PowerPoint</a:t>
            </a:r>
          </a:p>
          <a:p>
            <a:r>
              <a:rPr lang="bg-BG" b="1" dirty="0"/>
              <a:t>Недостатъците</a:t>
            </a:r>
            <a:r>
              <a:rPr lang="bg-BG" dirty="0"/>
              <a:t> на този формат са:</a:t>
            </a:r>
          </a:p>
          <a:p>
            <a:pPr lvl="1"/>
            <a:r>
              <a:rPr lang="bg-BG" b="1" dirty="0"/>
              <a:t>Невъзможност</a:t>
            </a:r>
            <a:r>
              <a:rPr lang="bg-BG" dirty="0"/>
              <a:t> за </a:t>
            </a:r>
            <a:r>
              <a:rPr lang="bg-BG" b="1" dirty="0"/>
              <a:t>управление</a:t>
            </a:r>
            <a:r>
              <a:rPr lang="bg-BG" dirty="0"/>
              <a:t> на презентацията</a:t>
            </a:r>
          </a:p>
          <a:p>
            <a:pPr lvl="1"/>
            <a:r>
              <a:rPr lang="bg-BG" b="1" dirty="0"/>
              <a:t>Големината</a:t>
            </a:r>
            <a:r>
              <a:rPr lang="bg-BG" dirty="0"/>
              <a:t> на файла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mp4</a:t>
            </a:r>
          </a:p>
        </p:txBody>
      </p:sp>
      <p:pic>
        <p:nvPicPr>
          <p:cNvPr id="3074" name="Picture 2" descr="20 Best Product Demo Videos Of India - Ecommerce Photography In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00" y="4405050"/>
            <a:ext cx="4230000" cy="23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6000" y="1944000"/>
            <a:ext cx="6570000" cy="4780890"/>
          </a:xfrm>
        </p:spPr>
        <p:txBody>
          <a:bodyPr/>
          <a:lstStyle/>
          <a:p>
            <a:r>
              <a:rPr lang="bg-BG" dirty="0"/>
              <a:t>Когато </a:t>
            </a:r>
            <a:r>
              <a:rPr lang="bg-BG" b="1" dirty="0"/>
              <a:t>изпращате</a:t>
            </a:r>
            <a:r>
              <a:rPr lang="bg-BG" dirty="0"/>
              <a:t> </a:t>
            </a:r>
            <a:r>
              <a:rPr lang="bg-BG" b="1" dirty="0"/>
              <a:t>презентация</a:t>
            </a:r>
            <a:r>
              <a:rPr lang="bg-BG" dirty="0"/>
              <a:t> през </a:t>
            </a:r>
            <a:r>
              <a:rPr lang="bg-BG" b="1" dirty="0"/>
              <a:t>интернет</a:t>
            </a:r>
            <a:r>
              <a:rPr lang="bg-BG" dirty="0"/>
              <a:t>, може да използвате </a:t>
            </a:r>
            <a:r>
              <a:rPr lang="en-US" b="1" dirty="0">
                <a:solidFill>
                  <a:schemeClr val="bg1"/>
                </a:solidFill>
              </a:rPr>
              <a:t>pdf</a:t>
            </a:r>
            <a:r>
              <a:rPr lang="en-US" b="1" dirty="0"/>
              <a:t> </a:t>
            </a:r>
            <a:r>
              <a:rPr lang="bg-BG" b="1" dirty="0"/>
              <a:t>формат</a:t>
            </a:r>
          </a:p>
          <a:p>
            <a:r>
              <a:rPr lang="bg-BG" dirty="0"/>
              <a:t>Този формат </a:t>
            </a:r>
            <a:r>
              <a:rPr lang="bg-BG" b="1" dirty="0"/>
              <a:t>предава точно съдържанието</a:t>
            </a:r>
            <a:r>
              <a:rPr lang="bg-BG" dirty="0"/>
              <a:t>, но </a:t>
            </a:r>
            <a:r>
              <a:rPr lang="bg-BG" b="1" dirty="0"/>
              <a:t>не поддържа видео</a:t>
            </a:r>
            <a:r>
              <a:rPr lang="bg-BG" dirty="0"/>
              <a:t> и </a:t>
            </a:r>
            <a:r>
              <a:rPr lang="bg-BG" b="1" dirty="0"/>
              <a:t>анимации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00" y="1314000"/>
            <a:ext cx="4702026" cy="50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Отделни </a:t>
            </a:r>
            <a:r>
              <a:rPr lang="bg-BG" b="1" dirty="0"/>
              <a:t>слайдове</a:t>
            </a:r>
            <a:r>
              <a:rPr lang="bg-BG" dirty="0"/>
              <a:t> или </a:t>
            </a:r>
            <a:r>
              <a:rPr lang="bg-BG" b="1" dirty="0"/>
              <a:t>цялата презентация </a:t>
            </a:r>
            <a:r>
              <a:rPr lang="bg-BG" dirty="0"/>
              <a:t>могат да бъдат </a:t>
            </a:r>
            <a:r>
              <a:rPr lang="bg-BG" b="1" dirty="0"/>
              <a:t>съхранени</a:t>
            </a:r>
            <a:r>
              <a:rPr lang="bg-BG" dirty="0"/>
              <a:t> като отделни </a:t>
            </a:r>
            <a:r>
              <a:rPr lang="bg-BG" b="1" dirty="0">
                <a:solidFill>
                  <a:schemeClr val="bg1"/>
                </a:solidFill>
              </a:rPr>
              <a:t>графични изображения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jpg, </a:t>
            </a:r>
            <a:r>
              <a:rPr lang="en-US" dirty="0" err="1"/>
              <a:t>png</a:t>
            </a:r>
            <a:r>
              <a:rPr lang="en-US" dirty="0"/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2330" y="2438030"/>
            <a:ext cx="7027340" cy="4275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0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Ако запишете презентацията в </a:t>
            </a:r>
            <a:r>
              <a:rPr lang="en-US" b="1" dirty="0">
                <a:solidFill>
                  <a:schemeClr val="bg1"/>
                </a:solidFill>
              </a:rPr>
              <a:t>rtf</a:t>
            </a:r>
            <a:r>
              <a:rPr lang="en-US" b="1" dirty="0"/>
              <a:t> </a:t>
            </a:r>
            <a:r>
              <a:rPr lang="bg-BG" b="1" dirty="0"/>
              <a:t>формат</a:t>
            </a:r>
            <a:r>
              <a:rPr lang="bg-BG" dirty="0"/>
              <a:t>, можете да отворите файла с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MS Word</a:t>
            </a:r>
          </a:p>
          <a:p>
            <a:r>
              <a:rPr lang="bg-BG" dirty="0"/>
              <a:t>Така </a:t>
            </a:r>
            <a:r>
              <a:rPr lang="bg-BG" b="1" dirty="0"/>
              <a:t>текстовете</a:t>
            </a:r>
            <a:r>
              <a:rPr lang="bg-BG" dirty="0"/>
              <a:t> в </a:t>
            </a:r>
            <a:r>
              <a:rPr lang="bg-BG" b="1" dirty="0"/>
              <a:t>презентацията</a:t>
            </a:r>
            <a:r>
              <a:rPr lang="bg-BG" dirty="0"/>
              <a:t> могат да се </a:t>
            </a:r>
            <a:r>
              <a:rPr lang="bg-BG" b="1" dirty="0"/>
              <a:t>редактират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rtf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5" b="869"/>
          <a:stretch/>
        </p:blipFill>
        <p:spPr>
          <a:xfrm>
            <a:off x="2788500" y="3120988"/>
            <a:ext cx="6615000" cy="35832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910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</TotalTime>
  <Words>775</Words>
  <Application>Microsoft Office PowerPoint</Application>
  <PresentationFormat>Widescreen</PresentationFormat>
  <Paragraphs>121</Paragraphs>
  <Slides>24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Запазване на презентация в различни файлови формати</vt:lpstr>
      <vt:lpstr>Съдържание</vt:lpstr>
      <vt:lpstr>͏͏Файлови формати за презентация</vt:lpstr>
      <vt:lpstr>Файлови формати за презентация – pptx</vt:lpstr>
      <vt:lpstr>Файлови формати за презентация – ppsx</vt:lpstr>
      <vt:lpstr>Файлови формати за презентация – mp4</vt:lpstr>
      <vt:lpstr>Файлови формати за презентация – pdf</vt:lpstr>
      <vt:lpstr>Файлови формати за презентация – jpg, png…</vt:lpstr>
      <vt:lpstr>Файлови формати за презентация – rtf</vt:lpstr>
      <vt:lpstr>͏Запазване на презентация в разлчини файлови формати</vt:lpstr>
      <vt:lpstr>Съхраняване на презентация в ралзични формати</vt:lpstr>
      <vt:lpstr>Съхраняване на презентация в ралзични формати</vt:lpstr>
      <vt:lpstr>Съхраняване на презентация в ралзични формати</vt:lpstr>
      <vt:lpstr>͏Отпечатване на презентация</vt:lpstr>
      <vt:lpstr>͏Отпечатване на презентация</vt:lpstr>
      <vt:lpstr>͏Отпечатване на презентация</vt:lpstr>
      <vt:lpstr>͏Отпечатване на презентация</vt:lpstr>
      <vt:lpstr>Настройки при отпечатването</vt:lpstr>
      <vt:lpstr>Настройки при отпечатването</vt:lpstr>
      <vt:lpstr>Настройки при отпечатването</vt:lpstr>
      <vt:lpstr>Настройки при отпечатването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Запазване на презентация в различни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1863</cp:revision>
  <dcterms:created xsi:type="dcterms:W3CDTF">2018-05-23T13:08:44Z</dcterms:created>
  <dcterms:modified xsi:type="dcterms:W3CDTF">2025-08-30T09:09:02Z</dcterms:modified>
  <cp:category/>
</cp:coreProperties>
</file>