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3"/>
  </p:notesMasterIdLst>
  <p:handoutMasterIdLst>
    <p:handoutMasterId r:id="rId14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86" r:id="rId10"/>
    <p:sldId id="504" r:id="rId11"/>
    <p:sldId id="50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Характеристики на изображение" id="{832A6238-5E07-46CF-9DD1-500F668F4BB9}">
          <p14:sldIdLst>
            <p14:sldId id="587"/>
            <p14:sldId id="588"/>
          </p14:sldIdLst>
        </p14:section>
        <p14:section name="͏Редактиране на изображение" id="{18DDC2CB-5B4A-4C70-9CBC-B92CAB113D75}">
          <p14:sldIdLst>
            <p14:sldId id="589"/>
            <p14:sldId id="590"/>
            <p14:sldId id="591"/>
            <p14:sldId id="592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A00"/>
    <a:srgbClr val="080808"/>
    <a:srgbClr val="FF00FF"/>
    <a:srgbClr val="00FFFF"/>
    <a:srgbClr val="FFFFFF"/>
    <a:srgbClr val="EA9100"/>
    <a:srgbClr val="000000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4" autoAdjust="0"/>
    <p:restoredTop sz="93784" autoAdjust="0"/>
  </p:normalViewPr>
  <p:slideViewPr>
    <p:cSldViewPr showGuides="1">
      <p:cViewPr varScale="1">
        <p:scale>
          <a:sx n="108" d="100"/>
          <a:sy n="108" d="100"/>
        </p:scale>
        <p:origin x="714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3.7.2024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 smtClean="0"/>
              <a:t>Работна група </a:t>
            </a:r>
            <a:r>
              <a:rPr lang="bg-BG" smtClean="0"/>
              <a:t>"Образование по програмиране и ИТ"</a:t>
            </a:r>
            <a:r>
              <a:rPr lang="bg-BG" sz="1100" smtClean="0"/>
              <a:t>, с подкрепата на </a:t>
            </a:r>
            <a:r>
              <a:rPr lang="en-US" sz="1100" smtClean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32608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2160395"/>
          </a:xfrm>
        </p:spPr>
        <p:txBody>
          <a:bodyPr>
            <a:normAutofit/>
          </a:bodyPr>
          <a:lstStyle/>
          <a:p>
            <a:r>
              <a:rPr lang="ru-RU" dirty="0"/>
              <a:t>Инструменти за редакция на графично изображение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  <p:pic>
        <p:nvPicPr>
          <p:cNvPr id="1030" name="Picture 6" descr="Photoshop alternatives: The 9 best free photo editors in 2024 | Zapier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" b="828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679234" cy="5207396"/>
          </a:xfrm>
        </p:spPr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/>
              <a:t>Характеристики</a:t>
            </a:r>
            <a:r>
              <a:rPr lang="bg-BG" dirty="0" smtClean="0"/>
              <a:t> на изображение</a:t>
            </a:r>
          </a:p>
          <a:p>
            <a:r>
              <a:rPr lang="bg-BG" dirty="0" smtClean="0"/>
              <a:t>͏</a:t>
            </a:r>
            <a:r>
              <a:rPr lang="bg-BG" b="1" dirty="0" smtClean="0"/>
              <a:t>Редактиране</a:t>
            </a:r>
            <a:r>
              <a:rPr lang="bg-BG" dirty="0" smtClean="0"/>
              <a:t> на изображение</a:t>
            </a:r>
          </a:p>
          <a:p>
            <a:endParaRPr lang="bg-BG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Основни части от графичните изображения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Характеристики на изображение</a:t>
            </a:r>
            <a:endParaRPr lang="en-US" dirty="0"/>
          </a:p>
        </p:txBody>
      </p:sp>
      <p:pic>
        <p:nvPicPr>
          <p:cNvPr id="2050" name="Picture 2" descr="Tập tin:Microsoft Photos Icon on Windows 10.png – Wikipedia tiếng Việ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400" y="1629000"/>
            <a:ext cx="2119200" cy="21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41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1196125"/>
            <a:ext cx="12192000" cy="5528766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Основните </a:t>
            </a:r>
            <a:r>
              <a:rPr lang="bg-BG" sz="3200" b="1" dirty="0" smtClean="0"/>
              <a:t>характеристики</a:t>
            </a:r>
            <a:r>
              <a:rPr lang="bg-BG" sz="3200" dirty="0" smtClean="0"/>
              <a:t> на </a:t>
            </a:r>
            <a:r>
              <a:rPr lang="bg-BG" sz="3200" b="1" dirty="0" smtClean="0"/>
              <a:t>изображението</a:t>
            </a:r>
            <a:r>
              <a:rPr lang="bg-BG" sz="3200" dirty="0" smtClean="0"/>
              <a:t> са:</a:t>
            </a:r>
          </a:p>
          <a:p>
            <a:pPr lvl="1"/>
            <a:r>
              <a:rPr lang="bg-BG" sz="2800" dirty="0" smtClean="0"/>
              <a:t>͏</a:t>
            </a:r>
            <a:r>
              <a:rPr lang="bg-BG" sz="2800" b="1" dirty="0" smtClean="0">
                <a:solidFill>
                  <a:schemeClr val="bg1"/>
                </a:solidFill>
              </a:rPr>
              <a:t>Яркост</a:t>
            </a:r>
            <a:r>
              <a:rPr lang="bg-BG" sz="2800" dirty="0" smtClean="0"/>
              <a:t> </a:t>
            </a:r>
            <a:r>
              <a:rPr lang="en-US" sz="2800" dirty="0" smtClean="0"/>
              <a:t>(</a:t>
            </a:r>
            <a:r>
              <a:rPr lang="en-US" sz="2800" b="1" dirty="0" smtClean="0"/>
              <a:t>Brightness</a:t>
            </a:r>
            <a:r>
              <a:rPr lang="en-US" sz="2800" dirty="0" smtClean="0"/>
              <a:t>)</a:t>
            </a:r>
            <a:r>
              <a:rPr lang="bg-BG" sz="2800" dirty="0" smtClean="0"/>
              <a:t> – </a:t>
            </a:r>
            <a:r>
              <a:rPr lang="bg-BG" sz="2800" b="1" dirty="0"/>
              <a:t>силата</a:t>
            </a:r>
            <a:r>
              <a:rPr lang="bg-BG" sz="2800" dirty="0"/>
              <a:t> на </a:t>
            </a:r>
            <a:r>
              <a:rPr lang="bg-BG" sz="2800" b="1" dirty="0"/>
              <a:t>светене</a:t>
            </a:r>
            <a:r>
              <a:rPr lang="bg-BG" sz="2800" dirty="0"/>
              <a:t> на </a:t>
            </a:r>
            <a:r>
              <a:rPr lang="bg-BG" sz="2800" dirty="0" smtClean="0"/>
              <a:t>елементите на изображението</a:t>
            </a:r>
            <a:endParaRPr lang="en-US" sz="2800" dirty="0" smtClean="0"/>
          </a:p>
          <a:p>
            <a:pPr lvl="1"/>
            <a:r>
              <a:rPr lang="bg-BG" sz="2800" dirty="0" smtClean="0"/>
              <a:t>͏</a:t>
            </a:r>
            <a:r>
              <a:rPr lang="bg-BG" sz="2800" b="1" dirty="0" smtClean="0">
                <a:solidFill>
                  <a:schemeClr val="bg1"/>
                </a:solidFill>
              </a:rPr>
              <a:t>Контраст</a:t>
            </a:r>
            <a:r>
              <a:rPr lang="bg-BG" sz="2800" dirty="0" smtClean="0"/>
              <a:t> (</a:t>
            </a:r>
            <a:r>
              <a:rPr lang="en-US" sz="2800" b="1" dirty="0" smtClean="0"/>
              <a:t>Contrast</a:t>
            </a:r>
            <a:r>
              <a:rPr lang="bg-BG" sz="2800" dirty="0" smtClean="0"/>
              <a:t>) – </a:t>
            </a:r>
            <a:r>
              <a:rPr lang="bg-BG" sz="2800" b="1" dirty="0" smtClean="0"/>
              <a:t>разликата</a:t>
            </a:r>
            <a:r>
              <a:rPr lang="bg-BG" sz="2800" dirty="0" smtClean="0"/>
              <a:t> между </a:t>
            </a:r>
            <a:r>
              <a:rPr lang="bg-BG" sz="2800" b="1" dirty="0" smtClean="0"/>
              <a:t>осветеността</a:t>
            </a:r>
            <a:r>
              <a:rPr lang="bg-BG" sz="2800" dirty="0" smtClean="0"/>
              <a:t> и </a:t>
            </a:r>
            <a:r>
              <a:rPr lang="bg-BG" sz="2800" b="1" dirty="0" smtClean="0"/>
              <a:t>оцветеността</a:t>
            </a:r>
            <a:r>
              <a:rPr lang="bg-BG" sz="2800" dirty="0" smtClean="0"/>
              <a:t> на отделни елементи на изображението</a:t>
            </a:r>
          </a:p>
          <a:p>
            <a:pPr lvl="1"/>
            <a:r>
              <a:rPr lang="bg-BG" sz="2800" dirty="0" smtClean="0"/>
              <a:t>͏</a:t>
            </a:r>
            <a:r>
              <a:rPr lang="bg-BG" sz="2800" b="1" dirty="0" smtClean="0">
                <a:solidFill>
                  <a:schemeClr val="bg1"/>
                </a:solidFill>
              </a:rPr>
              <a:t>Цветност</a:t>
            </a:r>
            <a:r>
              <a:rPr lang="bg-BG" sz="2800" dirty="0" smtClean="0"/>
              <a:t> </a:t>
            </a:r>
            <a:r>
              <a:rPr lang="en-US" sz="2800" dirty="0" smtClean="0"/>
              <a:t>(</a:t>
            </a:r>
            <a:r>
              <a:rPr lang="en-US" sz="2800" b="1" dirty="0" smtClean="0"/>
              <a:t>Saturation</a:t>
            </a:r>
            <a:r>
              <a:rPr lang="en-US" sz="2800" dirty="0" smtClean="0"/>
              <a:t>)</a:t>
            </a:r>
            <a:r>
              <a:rPr lang="bg-BG" sz="2800" dirty="0" smtClean="0"/>
              <a:t> – </a:t>
            </a:r>
            <a:r>
              <a:rPr lang="ru-RU" sz="2800" b="1" dirty="0"/>
              <a:t>степента</a:t>
            </a:r>
            <a:r>
              <a:rPr lang="ru-RU" sz="2800" dirty="0"/>
              <a:t> на </a:t>
            </a:r>
            <a:r>
              <a:rPr lang="ru-RU" sz="2800" b="1" dirty="0"/>
              <a:t>интензивност</a:t>
            </a:r>
            <a:r>
              <a:rPr lang="ru-RU" sz="2800" dirty="0"/>
              <a:t> или </a:t>
            </a:r>
            <a:r>
              <a:rPr lang="ru-RU" sz="2800" b="1" dirty="0"/>
              <a:t>чистота</a:t>
            </a:r>
            <a:r>
              <a:rPr lang="ru-RU" sz="2800" dirty="0"/>
              <a:t> на </a:t>
            </a:r>
            <a:r>
              <a:rPr lang="ru-RU" sz="2800" b="1" dirty="0"/>
              <a:t>цветовете</a:t>
            </a:r>
            <a:r>
              <a:rPr lang="ru-RU" sz="2800" dirty="0"/>
              <a:t> в изображението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͏Характеристики на </a:t>
            </a:r>
            <a:r>
              <a:rPr lang="bg-BG" dirty="0" smtClean="0"/>
              <a:t>изображение</a:t>
            </a:r>
            <a:endParaRPr lang="en-US" dirty="0"/>
          </a:p>
        </p:txBody>
      </p:sp>
      <p:pic>
        <p:nvPicPr>
          <p:cNvPr id="3074" name="Picture 2" descr="Brightness - Free weather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25" y="4868977"/>
            <a:ext cx="1671690" cy="167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ontrast Accurate Lineal icon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107" y="5004000"/>
            <a:ext cx="1350000" cy="1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Saturation Icons &amp; Symbol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000" y="4824000"/>
            <a:ext cx="1662520" cy="166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Top 10 Best Small Dog Breeds | Nylabon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597" y="4194001"/>
            <a:ext cx="4180491" cy="253089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Top 10 Best Small Dog Breeds | Nylabone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6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161" y="4194001"/>
            <a:ext cx="4180491" cy="253089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Top 10 Best Small Dog Breeds | Nylabone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7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161" y="4194001"/>
            <a:ext cx="4180491" cy="253089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Top 10 Best Small Dog Breeds | Nylabone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161" y="4194000"/>
            <a:ext cx="4180491" cy="253089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86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225916"/>
            <a:ext cx="10961783" cy="768084"/>
          </a:xfrm>
        </p:spPr>
        <p:txBody>
          <a:bodyPr/>
          <a:lstStyle/>
          <a:p>
            <a:r>
              <a:rPr lang="bg-BG" dirty="0"/>
              <a:t>͏Редактиране на </a:t>
            </a:r>
            <a:r>
              <a:rPr lang="bg-BG" dirty="0" smtClean="0"/>
              <a:t>изображение</a:t>
            </a:r>
            <a:endParaRPr lang="en-US" dirty="0"/>
          </a:p>
        </p:txBody>
      </p:sp>
      <p:pic>
        <p:nvPicPr>
          <p:cNvPr id="4098" name="Picture 2" descr="Edit Generic Outline Col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000" y="1449000"/>
            <a:ext cx="2205000" cy="220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9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В </a:t>
            </a:r>
            <a:r>
              <a:rPr lang="bg-BG" b="1" dirty="0" smtClean="0"/>
              <a:t>ОС</a:t>
            </a:r>
            <a:r>
              <a:rPr lang="bg-BG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Windows</a:t>
            </a:r>
            <a:r>
              <a:rPr lang="en-US" dirty="0" smtClean="0"/>
              <a:t> </a:t>
            </a:r>
            <a:r>
              <a:rPr lang="bg-BG" dirty="0" smtClean="0"/>
              <a:t>има</a:t>
            </a:r>
            <a:r>
              <a:rPr lang="en-US" dirty="0" smtClean="0"/>
              <a:t> </a:t>
            </a:r>
            <a:r>
              <a:rPr lang="bg-BG" dirty="0" smtClean="0"/>
              <a:t>вградено приложение за </a:t>
            </a:r>
            <a:r>
              <a:rPr lang="bg-BG" b="1" dirty="0" smtClean="0"/>
              <a:t>преглед</a:t>
            </a:r>
            <a:r>
              <a:rPr lang="bg-BG" dirty="0" smtClean="0"/>
              <a:t> и </a:t>
            </a:r>
            <a:r>
              <a:rPr lang="bg-BG" b="1" dirty="0" smtClean="0"/>
              <a:t>обработка</a:t>
            </a:r>
            <a:r>
              <a:rPr lang="bg-BG" dirty="0" smtClean="0"/>
              <a:t> на изображения – </a:t>
            </a:r>
            <a:r>
              <a:rPr lang="en-US" b="1" dirty="0" smtClean="0">
                <a:solidFill>
                  <a:schemeClr val="bg1"/>
                </a:solidFill>
              </a:rPr>
              <a:t>Photos</a:t>
            </a:r>
            <a:r>
              <a:rPr lang="en-US" dirty="0" smtClean="0"/>
              <a:t> (</a:t>
            </a:r>
            <a:r>
              <a:rPr lang="bg-BG" b="1" dirty="0" smtClean="0"/>
              <a:t>Снимки</a:t>
            </a:r>
            <a:r>
              <a:rPr lang="en-US" dirty="0" smtClean="0"/>
              <a:t>)</a:t>
            </a:r>
            <a:endParaRPr lang="bg-BG" dirty="0" smtClean="0"/>
          </a:p>
          <a:p>
            <a:pPr lvl="1"/>
            <a:r>
              <a:rPr lang="bg-BG" dirty="0" smtClean="0"/>
              <a:t>То предлага различни опции за </a:t>
            </a:r>
            <a:r>
              <a:rPr lang="bg-BG" b="1" dirty="0" smtClean="0"/>
              <a:t>рисуване</a:t>
            </a:r>
            <a:r>
              <a:rPr lang="bg-BG" dirty="0" smtClean="0"/>
              <a:t>, </a:t>
            </a:r>
            <a:r>
              <a:rPr lang="bg-BG" b="1" dirty="0" smtClean="0"/>
              <a:t>редактиране</a:t>
            </a:r>
            <a:r>
              <a:rPr lang="bg-BG" dirty="0" smtClean="0"/>
              <a:t>, </a:t>
            </a:r>
            <a:r>
              <a:rPr lang="bg-BG" b="1" dirty="0" smtClean="0"/>
              <a:t>създаване</a:t>
            </a:r>
            <a:r>
              <a:rPr lang="bg-BG" dirty="0" smtClean="0"/>
              <a:t> на </a:t>
            </a:r>
            <a:r>
              <a:rPr lang="bg-BG" b="1" dirty="0" smtClean="0"/>
              <a:t>слайдшоу</a:t>
            </a:r>
            <a:r>
              <a:rPr lang="bg-BG" dirty="0" smtClean="0"/>
              <a:t> и </a:t>
            </a:r>
            <a:r>
              <a:rPr lang="bg-BG" b="1" dirty="0" smtClean="0"/>
              <a:t>др</a:t>
            </a:r>
            <a:r>
              <a:rPr lang="bg-BG" dirty="0" smtClean="0"/>
              <a:t>.</a:t>
            </a:r>
          </a:p>
          <a:p>
            <a:r>
              <a:rPr lang="bg-BG" dirty="0" smtClean="0"/>
              <a:t>Изображенията по </a:t>
            </a:r>
            <a:r>
              <a:rPr lang="bg-BG" b="1" dirty="0" smtClean="0"/>
              <a:t>подразбиране</a:t>
            </a:r>
            <a:r>
              <a:rPr lang="bg-BG" dirty="0" smtClean="0"/>
              <a:t> се отварят в </a:t>
            </a:r>
            <a:r>
              <a:rPr lang="en-US" b="1" dirty="0" smtClean="0"/>
              <a:t>Photos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͏Редактиране на изображение</a:t>
            </a:r>
            <a:endParaRPr lang="en-US" dirty="0"/>
          </a:p>
        </p:txBody>
      </p:sp>
      <p:pic>
        <p:nvPicPr>
          <p:cNvPr id="5122" name="Picture 2" descr="Colorful Windows 10 Icons: Photos app (agai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418" y="4493223"/>
            <a:ext cx="2025000" cy="202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458" y="4323536"/>
            <a:ext cx="4365000" cy="23643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2802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500" y="1224000"/>
            <a:ext cx="9135000" cy="549496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500" y="1224000"/>
            <a:ext cx="9135000" cy="549496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͏Редактиране на изображение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3081000" y="2574000"/>
            <a:ext cx="3825000" cy="1215000"/>
          </a:xfrm>
          <a:prstGeom prst="wedgeRoundRectCallout">
            <a:avLst>
              <a:gd name="adj1" fmla="val 68292"/>
              <a:gd name="adj2" fmla="val -1033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падащото меню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 &amp; Create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671000" y="1584000"/>
            <a:ext cx="1350000" cy="40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7311000" y="4554000"/>
            <a:ext cx="3960000" cy="990000"/>
          </a:xfrm>
          <a:prstGeom prst="wedgeRoundRectCallout">
            <a:avLst>
              <a:gd name="adj1" fmla="val -11835"/>
              <a:gd name="adj2" fmla="val -2227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това селектираме опцията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023622" y="2128744"/>
            <a:ext cx="2627377" cy="580256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471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16000" y="3249000"/>
            <a:ext cx="6480000" cy="2198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6000" dirty="0" smtClean="0"/>
              <a:t>Страница 42 домино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81026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41000" y="1504870"/>
            <a:ext cx="11040744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 smtClean="0">
                <a:solidFill>
                  <a:schemeClr val="bg2"/>
                </a:solidFill>
              </a:rPr>
              <a:t>ТОДО</a:t>
            </a:r>
            <a:endParaRPr lang="en-US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5957</TotalTime>
  <Words>355</Words>
  <Application>Microsoft Office PowerPoint</Application>
  <PresentationFormat>Widescreen</PresentationFormat>
  <Paragraphs>53</Paragraphs>
  <Slides>11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Calibri</vt:lpstr>
      <vt:lpstr>Consolas</vt:lpstr>
      <vt:lpstr>Wingdings</vt:lpstr>
      <vt:lpstr>SoftUni</vt:lpstr>
      <vt:lpstr>Инструменти за редакция на графично изображение</vt:lpstr>
      <vt:lpstr>Съдържание</vt:lpstr>
      <vt:lpstr>Характеристики на изображение</vt:lpstr>
      <vt:lpstr>͏Характеристики на изображение</vt:lpstr>
      <vt:lpstr>͏Редактиране на изображение</vt:lpstr>
      <vt:lpstr>͏Редактиране на изображение</vt:lpstr>
      <vt:lpstr>͏Редактиране на изображение</vt:lpstr>
      <vt:lpstr>PowerPoint Presentation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Инструменти за редакция на графично изображение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1321</cp:revision>
  <dcterms:created xsi:type="dcterms:W3CDTF">2018-05-23T13:08:44Z</dcterms:created>
  <dcterms:modified xsi:type="dcterms:W3CDTF">2024-07-03T18:31:21Z</dcterms:modified>
  <cp:category/>
</cp:coreProperties>
</file>