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18"/>
  </p:notesMasterIdLst>
  <p:handoutMasterIdLst>
    <p:handoutMasterId r:id="rId19"/>
  </p:handoutMasterIdLst>
  <p:sldIdLst>
    <p:sldId id="503" r:id="rId3"/>
    <p:sldId id="276" r:id="rId4"/>
    <p:sldId id="618" r:id="rId5"/>
    <p:sldId id="619" r:id="rId6"/>
    <p:sldId id="620" r:id="rId7"/>
    <p:sldId id="621" r:id="rId8"/>
    <p:sldId id="607" r:id="rId9"/>
    <p:sldId id="608" r:id="rId10"/>
    <p:sldId id="609" r:id="rId11"/>
    <p:sldId id="610" r:id="rId12"/>
    <p:sldId id="612" r:id="rId13"/>
    <p:sldId id="613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Дебъгване" id="{415AEA19-58D6-4206-8576-AB83077339C6}">
          <p14:sldIdLst>
            <p14:sldId id="618"/>
            <p14:sldId id="619"/>
            <p14:sldId id="620"/>
            <p14:sldId id="621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Дебъгване и живот на променлива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en-US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Живот</a:t>
            </a:r>
            <a:r>
              <a:rPr lang="bg-BG" sz="3200" dirty="0">
                <a:solidFill>
                  <a:schemeClr val="bg2"/>
                </a:solidFill>
              </a:rPr>
              <a:t>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͏Дебъгване</a:t>
            </a:r>
          </a:p>
          <a:p>
            <a:r>
              <a:rPr lang="bg-BG" dirty="0"/>
              <a:t>Серии от проверки</a:t>
            </a:r>
          </a:p>
          <a:p>
            <a:r>
              <a:rPr lang="bg-BG" dirty="0"/>
              <a:t>͏</a:t>
            </a:r>
            <a:r>
              <a:rPr lang="bg-BG" b="1" dirty="0"/>
              <a:t>Живот</a:t>
            </a:r>
            <a:r>
              <a:rPr lang="bg-BG" dirty="0"/>
              <a:t> на променлива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41132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294000"/>
            <a:ext cx="4680000" cy="33933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Дебъгване</a:t>
            </a:r>
            <a:r>
              <a:rPr lang="bg-BG" sz="3600" dirty="0"/>
              <a:t> – процес на </a:t>
            </a:r>
            <a:r>
              <a:rPr lang="bg-BG" sz="3600" b="1" dirty="0"/>
              <a:t>проследяване</a:t>
            </a:r>
            <a:r>
              <a:rPr lang="bg-BG" sz="3600" dirty="0"/>
              <a:t> на </a:t>
            </a:r>
            <a:r>
              <a:rPr lang="bg-BG" sz="3600" b="1" dirty="0"/>
              <a:t>изпълнението</a:t>
            </a:r>
            <a:r>
              <a:rPr lang="bg-BG" sz="3600" dirty="0"/>
              <a:t> на програмата</a:t>
            </a:r>
          </a:p>
          <a:p>
            <a:pPr lvl="1"/>
            <a:r>
              <a:rPr lang="bg-BG" sz="3400" dirty="0"/>
              <a:t>Това ни позволява да </a:t>
            </a:r>
            <a:r>
              <a:rPr lang="bg-BG" sz="3400" b="1" dirty="0"/>
              <a:t>откриваме грешки </a:t>
            </a:r>
            <a:r>
              <a:rPr lang="bg-BG" sz="3400" dirty="0"/>
              <a:t>(</a:t>
            </a:r>
            <a:r>
              <a:rPr lang="bg-BG" sz="3400" b="1" dirty="0"/>
              <a:t>бъгове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76000" y="4059000"/>
            <a:ext cx="2160000" cy="630000"/>
          </a:xfrm>
          <a:prstGeom prst="wedgeRoundRectCallout">
            <a:avLst>
              <a:gd name="adj1" fmla="val 76149"/>
              <a:gd name="adj2" fmla="val 94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01" y="3733025"/>
            <a:ext cx="4146551" cy="30065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</a:t>
            </a:r>
            <a:r>
              <a:rPr lang="en-US" dirty="0"/>
              <a:t> Thonny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bg-BG" sz="3000" b="1" dirty="0"/>
              <a:t>бутона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Debugger</a:t>
            </a:r>
            <a:r>
              <a:rPr lang="en-US" sz="3000" dirty="0"/>
              <a:t>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>
                <a:solidFill>
                  <a:schemeClr val="bg1"/>
                </a:solidFill>
              </a:rPr>
              <a:t>debug</a:t>
            </a:r>
            <a:r>
              <a:rPr lang="en-US" sz="3000" b="1" dirty="0"/>
              <a:t> </a:t>
            </a:r>
            <a:r>
              <a:rPr lang="bg-BG" sz="3000" b="1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</a:t>
            </a:r>
            <a:r>
              <a:rPr lang="bg-BG" sz="3000" b="1" dirty="0"/>
              <a:t>следващата стъпка </a:t>
            </a:r>
            <a:r>
              <a:rPr lang="bg-BG" sz="3000" dirty="0"/>
              <a:t>с </a:t>
            </a:r>
            <a:r>
              <a:rPr lang="en-US" sz="3000" dirty="0"/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7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стопери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b="1" dirty="0"/>
              <a:t>breakpoints</a:t>
            </a:r>
            <a:r>
              <a:rPr lang="en-US" sz="3000" dirty="0"/>
              <a:t>)</a:t>
            </a:r>
            <a:r>
              <a:rPr lang="bg-BG" sz="3000" dirty="0"/>
              <a:t>,</a:t>
            </a:r>
            <a:r>
              <a:rPr lang="en-US" sz="3000" dirty="0"/>
              <a:t> </a:t>
            </a:r>
            <a:r>
              <a:rPr lang="bg-BG" sz="3000" dirty="0"/>
              <a:t>като цъкнем в най-лявата част на полето за писане на код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0" y="5397921"/>
            <a:ext cx="2189977" cy="662392"/>
          </a:xfrm>
          <a:prstGeom prst="wedgeRoundRectCallout">
            <a:avLst>
              <a:gd name="adj1" fmla="val 87231"/>
              <a:gd name="adj2" fmla="val -4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6" y="4059000"/>
            <a:ext cx="2189977" cy="662392"/>
          </a:xfrm>
          <a:prstGeom prst="wedgeRoundRectCallout">
            <a:avLst>
              <a:gd name="adj1" fmla="val 85443"/>
              <a:gd name="adj2" fmla="val 33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– видео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0" y="1266425"/>
            <a:ext cx="10305000" cy="5447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7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</TotalTime>
  <Words>557</Words>
  <Application>Microsoft Office PowerPoint</Application>
  <PresentationFormat>Widescreen</PresentationFormat>
  <Paragraphs>99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Consolas</vt:lpstr>
      <vt:lpstr>Wingdings</vt:lpstr>
      <vt:lpstr>SoftUni</vt:lpstr>
      <vt:lpstr>Дебъгване и живот на променлива</vt:lpstr>
      <vt:lpstr>Съдържание</vt:lpstr>
      <vt:lpstr>Дебъгване</vt:lpstr>
      <vt:lpstr>Дебъгване</vt:lpstr>
      <vt:lpstr>Дебъгване в Thonny</vt:lpstr>
      <vt:lpstr>Дебъгване – видео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Дебъгване и живот на променлива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1545</cp:revision>
  <dcterms:created xsi:type="dcterms:W3CDTF">2018-05-23T13:08:44Z</dcterms:created>
  <dcterms:modified xsi:type="dcterms:W3CDTF">2025-09-06T09:57:54Z</dcterms:modified>
  <cp:category/>
</cp:coreProperties>
</file>