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emf" ContentType="image/x-emf"/>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Lst>
  <p:notesMasterIdLst>
    <p:notesMasterId r:id="rId21"/>
  </p:notesMasterIdLst>
  <p:handoutMasterIdLst>
    <p:handoutMasterId r:id="rId22"/>
  </p:handoutMasterIdLst>
  <p:sldIdLst>
    <p:sldId id="503" r:id="rId5"/>
    <p:sldId id="276" r:id="rId6"/>
    <p:sldId id="511" r:id="rId7"/>
    <p:sldId id="522" r:id="rId8"/>
    <p:sldId id="523" r:id="rId9"/>
    <p:sldId id="525" r:id="rId10"/>
    <p:sldId id="528" r:id="rId11"/>
    <p:sldId id="527" r:id="rId12"/>
    <p:sldId id="526" r:id="rId13"/>
    <p:sldId id="531" r:id="rId14"/>
    <p:sldId id="532" r:id="rId15"/>
    <p:sldId id="529" r:id="rId16"/>
    <p:sldId id="530" r:id="rId17"/>
    <p:sldId id="349" r:id="rId18"/>
    <p:sldId id="256" r:id="rId19"/>
    <p:sldId id="4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Въведение" id="{A0C7653D-1924-4F56-9E27-AA2B21F1DA92}">
          <p14:sldIdLst>
            <p14:sldId id="503"/>
            <p14:sldId id="276"/>
          </p14:sldIdLst>
        </p14:section>
        <p14:section name="СУБД" id="{EBC3E842-7998-5F43-BBFF-87388E49A719}">
          <p14:sldIdLst>
            <p14:sldId id="1194"/>
            <p14:sldId id="1195"/>
            <p14:sldId id="1227"/>
            <p14:sldId id="1235"/>
            <p14:sldId id="1196"/>
            <p14:sldId id="1228"/>
            <p14:sldId id="1197"/>
          </p14:sldIdLst>
        </p14:section>
        <p14:section name="Релационни БД" id="{D145CC5F-D1C0-184F-AF84-72E3AD168803}">
          <p14:sldIdLst>
            <p14:sldId id="1187"/>
            <p14:sldId id="1188"/>
            <p14:sldId id="1200"/>
            <p14:sldId id="1189"/>
            <p14:sldId id="1190"/>
            <p14:sldId id="1239"/>
          </p14:sldIdLst>
        </p14:section>
        <p14:section name="Нерелационни БД" id="{7DA79837-E897-6E49-90FA-689AE7C9F96F}">
          <p14:sldIdLst>
            <p14:sldId id="1236"/>
            <p14:sldId id="1237"/>
            <p14:sldId id="1238"/>
          </p14:sldIdLst>
        </p14:section>
        <p14:section name="Типове данни" id="{0B96C509-419C-8042-92C9-F603B5607D8D}">
          <p14:sldIdLst>
            <p14:sldId id="1229"/>
            <p14:sldId id="1230"/>
            <p14:sldId id="1231"/>
            <p14:sldId id="1232"/>
            <p14:sldId id="1233"/>
          </p14:sldIdLst>
        </p14:section>
        <p14:section name="Демо" id="{9F544E76-CAFC-3048-9F59-F751DF1CDD4E}">
          <p14:sldIdLst>
            <p14:sldId id="1234"/>
          </p14:sldIdLst>
        </p14:section>
        <p14:section name="Обобщение" id="{E19D07F1-86E2-47E9-B2AB-7ADC4F89DC12}">
          <p14:sldIdLst>
            <p14:sldId id="349"/>
            <p14:sldId id="256"/>
            <p14:sldId id="493"/>
          </p14:sldIdLst>
        </p14:section>
      </p14:sectionLst>
    </p:ext>
    <p:ext uri="{EFAFB233-063F-42B5-8137-9DF3F51BA10A}">
      <p15:sldGuideLst xmlns:p15="http://schemas.microsoft.com/office/powerpoint/2012/main" xmlns="">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224464"/>
    <a:srgbClr val="F2A40D"/>
    <a:srgbClr val="D0D4DC"/>
    <a:srgbClr val="D0D4FF"/>
    <a:srgbClr val="5F9ABF"/>
    <a:srgbClr val="464646"/>
    <a:srgbClr val="DBBD8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10"/>
    <p:restoredTop sz="94719"/>
  </p:normalViewPr>
  <p:slideViewPr>
    <p:cSldViewPr>
      <p:cViewPr varScale="1">
        <p:scale>
          <a:sx n="80" d="100"/>
          <a:sy n="80" d="100"/>
        </p:scale>
        <p:origin x="-96" y="-72"/>
      </p:cViewPr>
      <p:guideLst>
        <p:guide orient="horz" pos="2184"/>
        <p:guide pos="3840"/>
      </p:guideLst>
    </p:cSldViewPr>
  </p:slideViewPr>
  <p:notesTextViewPr>
    <p:cViewPr>
      <p:scale>
        <a:sx n="1" d="1"/>
        <a:sy n="1" d="1"/>
      </p:scale>
      <p:origin x="0" y="0"/>
    </p:cViewPr>
  </p:notesTextViewPr>
  <p:notesViewPr>
    <p:cSldViewPr>
      <p:cViewPr>
        <p:scale>
          <a:sx n="1" d="2"/>
          <a:sy n="1" d="2"/>
        </p:scale>
        <p:origin x="0" y="0"/>
      </p:cViewPr>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dirty="0"/>
          </a:p>
        </p:txBody>
      </p:sp>
      <p:sp>
        <p:nvSpPr>
          <p:cNvPr id="3" name="Date Placeholder 2">
            <a:extLst>
              <a:ext uri="{FF2B5EF4-FFF2-40B4-BE49-F238E27FC236}">
                <a16:creationId xmlns:a16="http://schemas.microsoft.com/office/drawing/2014/main" xmlns=""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pPr/>
              <a:t>4.9.2023 г.</a:t>
            </a:fld>
            <a:endParaRPr lang="bg-BG" dirty="0"/>
          </a:p>
        </p:txBody>
      </p:sp>
      <p:sp>
        <p:nvSpPr>
          <p:cNvPr id="4" name="Footer Placeholder 3">
            <a:extLst>
              <a:ext uri="{FF2B5EF4-FFF2-40B4-BE49-F238E27FC236}">
                <a16:creationId xmlns:a16="http://schemas.microsoft.com/office/drawing/2014/main" xmlns=""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xmlns=""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pPr/>
              <a:t>‹#›</a:t>
            </a:fld>
            <a:endParaRPr lang="bg-BG" dirty="0"/>
          </a:p>
        </p:txBody>
      </p:sp>
    </p:spTree>
    <p:extLst>
      <p:ext uri="{BB962C8B-B14F-4D97-AF65-F5344CB8AC3E}">
        <p14:creationId xmlns:p14="http://schemas.microsoft.com/office/powerpoint/2010/main" xmlns=""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pPr/>
              <a:t>9/4/2023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pPr/>
              <a:t>‹#›</a:t>
            </a:fld>
            <a:endParaRPr lang="en-US" dirty="0"/>
          </a:p>
        </p:txBody>
      </p:sp>
      <p:sp>
        <p:nvSpPr>
          <p:cNvPr id="8" name="Footer Placeholder 7">
            <a:extLst>
              <a:ext uri="{FF2B5EF4-FFF2-40B4-BE49-F238E27FC236}">
                <a16:creationId xmlns:a16="http://schemas.microsoft.com/office/drawing/2014/main" xmlns=""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8" name="Slide Image Placeholder 7">
            <a:extLst>
              <a:ext uri="{FF2B5EF4-FFF2-40B4-BE49-F238E27FC236}">
                <a16:creationId xmlns:a16="http://schemas.microsoft.com/office/drawing/2014/main" xmlns="" id="{78811095-27E9-49AB-972B-D4E20B3963A6}"/>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xmlns="" id="{E923224B-0CC3-475A-8628-8A90751AE61A}"/>
              </a:ext>
            </a:extLst>
          </p:cNvPr>
          <p:cNvSpPr>
            <a:spLocks noGrp="1"/>
          </p:cNvSpPr>
          <p:nvPr>
            <p:ph type="body" idx="1"/>
          </p:nvPr>
        </p:nvSpPr>
        <p:spPr/>
        <p:txBody>
          <a:bodyPr/>
          <a:lstStyle/>
          <a:p>
            <a:endParaRPr lang="en-US" dirty="0"/>
          </a:p>
        </p:txBody>
      </p:sp>
      <p:sp>
        <p:nvSpPr>
          <p:cNvPr id="2" name="Footer Placeholder 1">
            <a:extLst>
              <a:ext uri="{FF2B5EF4-FFF2-40B4-BE49-F238E27FC236}">
                <a16:creationId xmlns:a16="http://schemas.microsoft.com/office/drawing/2014/main" xmlns="" id="{3288A3F3-90B1-4930-8D00-5603BDABEF10}"/>
              </a:ext>
            </a:extLst>
          </p:cNvPr>
          <p:cNvSpPr>
            <a:spLocks noGrp="1"/>
          </p:cNvSpPr>
          <p:nvPr>
            <p:ph type="ftr" sz="quarter" idx="4"/>
          </p:nvPr>
        </p:nvSpPr>
        <p:spPr/>
        <p:txBody>
          <a:body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2594489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Image Placeholder 13">
            <a:extLst>
              <a:ext uri="{FF2B5EF4-FFF2-40B4-BE49-F238E27FC236}">
                <a16:creationId xmlns:a16="http://schemas.microsoft.com/office/drawing/2014/main" xmlns="" id="{A1F0B3C6-2E53-4CA3-86D1-53D46EC35267}"/>
              </a:ext>
            </a:extLst>
          </p:cNvPr>
          <p:cNvSpPr>
            <a:spLocks noGrp="1" noRot="1" noChangeAspect="1"/>
          </p:cNvSpPr>
          <p:nvPr>
            <p:ph type="sldImg"/>
          </p:nvPr>
        </p:nvSpPr>
        <p:spPr/>
      </p:sp>
      <p:sp>
        <p:nvSpPr>
          <p:cNvPr id="15" name="Notes Placeholder 14">
            <a:extLst>
              <a:ext uri="{FF2B5EF4-FFF2-40B4-BE49-F238E27FC236}">
                <a16:creationId xmlns:a16="http://schemas.microsoft.com/office/drawing/2014/main" xmlns="" id="{149CC699-A079-49A5-A4D6-73B7F849A7DC}"/>
              </a:ext>
            </a:extLst>
          </p:cNvPr>
          <p:cNvSpPr>
            <a:spLocks noGrp="1"/>
          </p:cNvSpPr>
          <p:nvPr>
            <p:ph type="body" idx="1"/>
          </p:nvPr>
        </p:nvSpPr>
        <p:spPr/>
        <p:txBody>
          <a:bodyPr/>
          <a:lstStyle/>
          <a:p>
            <a:endParaRPr lang="en-US" dirty="0"/>
          </a:p>
        </p:txBody>
      </p:sp>
      <p:sp>
        <p:nvSpPr>
          <p:cNvPr id="19" name="Slide Number Placeholder 5">
            <a:extLst>
              <a:ext uri="{FF2B5EF4-FFF2-40B4-BE49-F238E27FC236}">
                <a16:creationId xmlns:a16="http://schemas.microsoft.com/office/drawing/2014/main" xmlns="" id="{121F4233-7E9A-40D2-9066-2DB14E2FA5A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a:t>
            </a:fld>
            <a:endParaRPr lang="en-US" dirty="0"/>
          </a:p>
        </p:txBody>
      </p:sp>
      <p:sp>
        <p:nvSpPr>
          <p:cNvPr id="2" name="Footer Placeholder 1">
            <a:extLst>
              <a:ext uri="{FF2B5EF4-FFF2-40B4-BE49-F238E27FC236}">
                <a16:creationId xmlns:a16="http://schemas.microsoft.com/office/drawing/2014/main" xmlns="" id="{D18F1DFF-B3E7-4ABF-97EE-0BBF3A961EC5}"/>
              </a:ext>
            </a:extLst>
          </p:cNvPr>
          <p:cNvSpPr>
            <a:spLocks noGrp="1"/>
          </p:cNvSpPr>
          <p:nvPr>
            <p:ph type="ftr" sz="quarter" idx="4"/>
          </p:nvPr>
        </p:nvSpPr>
        <p:spPr/>
        <p:txBody>
          <a:body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4028530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6</a:t>
            </a:fld>
            <a:endParaRPr lang="en-US" dirty="0"/>
          </a:p>
        </p:txBody>
      </p:sp>
      <p:sp>
        <p:nvSpPr>
          <p:cNvPr id="5" name="Footer Placeholder 4"/>
          <p:cNvSpPr>
            <a:spLocks noGrp="1"/>
          </p:cNvSpPr>
          <p:nvPr>
            <p:ph type="ftr" sz="quarter" idx="11"/>
          </p:nvPr>
        </p:nvSpPr>
        <p:spPr/>
        <p:txBody>
          <a:bodyPr/>
          <a:lstStyle/>
          <a:p>
            <a:r>
              <a:rPr lang="en-US" smtClean="0"/>
              <a:t>© SoftUni – </a:t>
            </a:r>
            <a:r>
              <a:rPr lang="en-US" u="sng" smtClean="0">
                <a:hlinkClick r:id="rId3"/>
              </a:rPr>
              <a:t>https://softuni.org</a:t>
            </a:r>
            <a:r>
              <a:rPr lang="en-US" smtClean="0"/>
              <a:t>. Copyrighted document. Unauthorized copy or reproduction is not permitted.</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11</a:t>
            </a:fld>
            <a:endParaRPr lang="en-US" dirty="0"/>
          </a:p>
        </p:txBody>
      </p:sp>
      <p:sp>
        <p:nvSpPr>
          <p:cNvPr id="5" name="Footer Placeholder 4"/>
          <p:cNvSpPr>
            <a:spLocks noGrp="1"/>
          </p:cNvSpPr>
          <p:nvPr>
            <p:ph type="ftr" sz="quarter" idx="11"/>
          </p:nvPr>
        </p:nvSpPr>
        <p:spPr/>
        <p:txBody>
          <a:bodyPr/>
          <a:lstStyle/>
          <a:p>
            <a:r>
              <a:rPr lang="en-US" smtClean="0"/>
              <a:t>© SoftUni – </a:t>
            </a:r>
            <a:r>
              <a:rPr lang="en-US" u="sng" smtClean="0">
                <a:hlinkClick r:id="rId3"/>
              </a:rPr>
              <a:t>https://softuni.org</a:t>
            </a:r>
            <a:r>
              <a:rPr lang="en-US" smtClean="0"/>
              <a:t>. Copyrighted document. Unauthorized copy or reproduction is not permitted.</a:t>
            </a:r>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xmlns="" id="{E65F1CA9-65DC-416B-8882-B3A5E415CE67}"/>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14</a:t>
            </a:fld>
            <a:endParaRPr lang="en-US" dirty="0"/>
          </a:p>
        </p:txBody>
      </p:sp>
      <p:sp>
        <p:nvSpPr>
          <p:cNvPr id="4" name="Footer Placeholder 3">
            <a:extLst>
              <a:ext uri="{FF2B5EF4-FFF2-40B4-BE49-F238E27FC236}">
                <a16:creationId xmlns:a16="http://schemas.microsoft.com/office/drawing/2014/main" xmlns="" id="{C5BD11C3-9FCD-4EAE-876D-E766924FAFF2}"/>
              </a:ext>
            </a:extLst>
          </p:cNvPr>
          <p:cNvSpPr>
            <a:spLocks noGrp="1"/>
          </p:cNvSpPr>
          <p:nvPr>
            <p:ph type="ftr" sz="quarter" idx="4"/>
          </p:nvPr>
        </p:nvSpPr>
        <p:spPr/>
        <p:txBody>
          <a:body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1860974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85C0F205-FB23-4B4A-AA1E-CC80DEDB9B7E}" type="slidenum">
              <a:rPr lang="x-none" smtClean="0"/>
              <a:pPr/>
              <a:t>15</a:t>
            </a:fld>
            <a:endParaRPr lang="x-none"/>
          </a:p>
        </p:txBody>
      </p:sp>
    </p:spTree>
    <p:extLst>
      <p:ext uri="{BB962C8B-B14F-4D97-AF65-F5344CB8AC3E}">
        <p14:creationId xmlns:p14="http://schemas.microsoft.com/office/powerpoint/2010/main" xmlns="" val="1201445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a:extLst>
              <a:ext uri="{FF2B5EF4-FFF2-40B4-BE49-F238E27FC236}">
                <a16:creationId xmlns:a16="http://schemas.microsoft.com/office/drawing/2014/main" xmlns=""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16</a:t>
            </a:fld>
            <a:endParaRPr lang="en-US" dirty="0"/>
          </a:p>
        </p:txBody>
      </p:sp>
      <p:sp>
        <p:nvSpPr>
          <p:cNvPr id="4" name="Footer Placeholder 3">
            <a:extLst>
              <a:ext uri="{FF2B5EF4-FFF2-40B4-BE49-F238E27FC236}">
                <a16:creationId xmlns:a16="http://schemas.microsoft.com/office/drawing/2014/main" xmlns="" id="{D2472CE7-61C1-4B7B-B0C8-5A45F0178717}"/>
              </a:ext>
            </a:extLst>
          </p:cNvPr>
          <p:cNvSpPr>
            <a:spLocks noGrp="1"/>
          </p:cNvSpPr>
          <p:nvPr>
            <p:ph type="ftr" sz="quarter" idx="4"/>
          </p:nvPr>
        </p:nvSpPr>
        <p:spPr/>
        <p:txBody>
          <a:body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xmlns="" val="7290413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hyperlink" Target="https://about.softuni.bg/" TargetMode="External"/><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4.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7.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1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xmlns=""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xmlns="" id="{C4D6B2A2-DFF0-4712-BFEC-6676BEC99FEC}"/>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xmlns=""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a:t>Company Web Site</a:t>
            </a:r>
          </a:p>
        </p:txBody>
      </p:sp>
      <p:sp>
        <p:nvSpPr>
          <p:cNvPr id="30" name="Text Placeholder Company Name">
            <a:extLst>
              <a:ext uri="{FF2B5EF4-FFF2-40B4-BE49-F238E27FC236}">
                <a16:creationId xmlns:a16="http://schemas.microsoft.com/office/drawing/2014/main" xmlns=""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a:t>Company Name</a:t>
            </a:r>
          </a:p>
        </p:txBody>
      </p:sp>
      <p:pic>
        <p:nvPicPr>
          <p:cNvPr id="35" name="Picture SoftUni Mascot" descr="SoftUni mascot">
            <a:extLst>
              <a:ext uri="{FF2B5EF4-FFF2-40B4-BE49-F238E27FC236}">
                <a16:creationId xmlns:a16="http://schemas.microsoft.com/office/drawing/2014/main" xmlns=""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xmlns="" id="{F2315EB3-3FE4-4D3B-921E-5F209CEC13CB}"/>
              </a:ext>
            </a:extLst>
          </p:cNvPr>
          <p:cNvPicPr>
            <a:picLocks noChangeAspect="1"/>
          </p:cNvPicPr>
          <p:nvPr userDrawn="1"/>
        </p:nvPicPr>
        <p:blipFill>
          <a:blip r:embed="rId5"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xmlns=""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a:t>Position</a:t>
            </a:r>
          </a:p>
        </p:txBody>
      </p:sp>
      <p:sp>
        <p:nvSpPr>
          <p:cNvPr id="36" name="Text Placeholder Author Name">
            <a:extLst>
              <a:ext uri="{FF2B5EF4-FFF2-40B4-BE49-F238E27FC236}">
                <a16:creationId xmlns:a16="http://schemas.microsoft.com/office/drawing/2014/main" xmlns=""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a:t>Author Name</a:t>
            </a:r>
          </a:p>
        </p:txBody>
      </p:sp>
      <p:sp>
        <p:nvSpPr>
          <p:cNvPr id="33" name="Picture Placeholder Title Image">
            <a:extLst>
              <a:ext uri="{FF2B5EF4-FFF2-40B4-BE49-F238E27FC236}">
                <a16:creationId xmlns:a16="http://schemas.microsoft.com/office/drawing/2014/main" xmlns=""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xmlns=""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a:t>Presentation Subtitle</a:t>
            </a:r>
          </a:p>
        </p:txBody>
      </p:sp>
      <p:sp>
        <p:nvSpPr>
          <p:cNvPr id="2" name="Presentation Title">
            <a:extLst>
              <a:ext uri="{FF2B5EF4-FFF2-40B4-BE49-F238E27FC236}">
                <a16:creationId xmlns:a16="http://schemas.microsoft.com/office/drawing/2014/main" xmlns=""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a:t>Presentation Title</a:t>
            </a:r>
          </a:p>
        </p:txBody>
      </p:sp>
    </p:spTree>
    <p:extLst>
      <p:ext uri="{BB962C8B-B14F-4D97-AF65-F5344CB8AC3E}">
        <p14:creationId xmlns:p14="http://schemas.microsoft.com/office/powerpoint/2010/main" xmlns="" val="97017929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xmlns=""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4" name="Text Placeholder Body">
            <a:extLst>
              <a:ext uri="{FF2B5EF4-FFF2-40B4-BE49-F238E27FC236}">
                <a16:creationId xmlns:a16="http://schemas.microsoft.com/office/drawing/2014/main" xmlns=""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dirty="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xmlns=""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xmlns=""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233CBB95-791E-4630-B3D9-FADFCE7BCF52}"/>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xmlns="" val="3774019400"/>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xmlns=""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xmlns=""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xmlns="" val="tx"/>
                    </a:ext>
                  </a:extLst>
                </a:hlinkClick>
              </a:rPr>
              <a:t>https://about.softuni.bg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xmlns="" id="{247CFF3C-C4FA-493D-8505-DF469F4D36A4}"/>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xmlns=""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xmlns="" id="{B0812936-74B6-4265-8C08-AEDC8C798702}"/>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xmlns=""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xmlns=""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xmlns=""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xmlns=""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xmlns="" id="{EA755AAE-BA08-481C-9224-0061170EE4B8}"/>
                </a:ext>
              </a:extLst>
            </p:cNvPr>
            <p:cNvPicPr>
              <a:picLocks noChangeAspect="1"/>
            </p:cNvPicPr>
            <p:nvPr/>
          </p:nvPicPr>
          <p:blipFill>
            <a:blip r:embed="rId7" cstate="print">
              <a:extLst>
                <a:ext uri="{28A0092B-C50C-407E-A947-70E740481C1C}">
                  <a14:useLocalDpi xmlns:a14="http://schemas.microsoft.com/office/drawing/2010/main" xmlns=""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xmlns="" id="{827D15FD-4C66-4B85-98E6-7826AA8F61C6}"/>
                </a:ext>
              </a:extLst>
            </p:cNvPr>
            <p:cNvPicPr>
              <a:picLocks noChangeAspect="1"/>
            </p:cNvPicPr>
            <p:nvPr/>
          </p:nvPicPr>
          <p:blipFill>
            <a:blip r:embed="rId8" cstate="print">
              <a:extLst>
                <a:ext uri="{28A0092B-C50C-407E-A947-70E740481C1C}">
                  <a14:useLocalDpi xmlns:a14="http://schemas.microsoft.com/office/drawing/2010/main" xmlns=""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xmlns="" id="{C74C190C-5856-41B9-8819-AE8DE0E10980}"/>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xmlns=""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xmlns=""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xmlns=""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xmlns=""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xmlns=""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xmlns=""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xmlns=""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xmlns=""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xmlns="" id="{A0675455-B7FA-4569-A5FD-A3B0F20B2A26}"/>
                </a:ext>
              </a:extLst>
            </p:cNvPr>
            <p:cNvPicPr>
              <a:picLocks noChangeAspect="1"/>
            </p:cNvPicPr>
            <p:nvPr/>
          </p:nvPicPr>
          <p:blipFill>
            <a:blip r:embed="rId10" cstate="print">
              <a:extLst>
                <a:ext uri="{28A0092B-C50C-407E-A947-70E740481C1C}">
                  <a14:useLocalDpi xmlns:a14="http://schemas.microsoft.com/office/drawing/2010/main" xmlns="" val="0"/>
                </a:ext>
              </a:extLst>
            </a:blip>
            <a:stretch>
              <a:fillRect/>
            </a:stretch>
          </p:blipFill>
          <p:spPr>
            <a:xfrm>
              <a:off x="6896770" y="1702473"/>
              <a:ext cx="1198901" cy="1198901"/>
            </a:xfrm>
            <a:prstGeom prst="rect">
              <a:avLst/>
            </a:prstGeom>
          </p:spPr>
        </p:pic>
      </p:grpSp>
      <p:sp>
        <p:nvSpPr>
          <p:cNvPr id="19" name="Slide Title">
            <a:extLst>
              <a:ext uri="{FF2B5EF4-FFF2-40B4-BE49-F238E27FC236}">
                <a16:creationId xmlns:a16="http://schemas.microsoft.com/office/drawing/2014/main" xmlns=""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pic>
        <p:nvPicPr>
          <p:cNvPr id="36" name="Logo Software University" descr="Software University logo">
            <a:extLst>
              <a:ext uri="{FF2B5EF4-FFF2-40B4-BE49-F238E27FC236}">
                <a16:creationId xmlns:a16="http://schemas.microsoft.com/office/drawing/2014/main" xmlns="" id="{67FC4D2E-913D-432A-B658-F0D82839FA5E}"/>
              </a:ext>
            </a:extLst>
          </p:cNvPr>
          <p:cNvPicPr>
            <a:picLocks noChangeAspect="1"/>
          </p:cNvPicPr>
          <p:nvPr userDrawn="1"/>
        </p:nvPicPr>
        <p:blipFill>
          <a:blip r:embed="rId11"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0008761" y="190267"/>
            <a:ext cx="2013336" cy="690975"/>
          </a:xfrm>
          <a:prstGeom prst="rect">
            <a:avLst/>
          </a:prstGeom>
        </p:spPr>
      </p:pic>
    </p:spTree>
    <p:extLst>
      <p:ext uri="{BB962C8B-B14F-4D97-AF65-F5344CB8AC3E}">
        <p14:creationId xmlns:p14="http://schemas.microsoft.com/office/powerpoint/2010/main" xmlns="" val="4192061223"/>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xmlns=""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xmlns=""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xmlns=""/>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xmlns=""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xmlns=""/>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xmlns="" id="{F4604840-E810-44B7-9FF1-3B28CD68B758}"/>
              </a:ext>
            </a:extLst>
          </p:cNvPr>
          <p:cNvPicPr>
            <a:picLocks noChangeAspect="1"/>
          </p:cNvPicPr>
          <p:nvPr userDrawn="1"/>
        </p:nvPicPr>
        <p:blipFill>
          <a:blip r:embed="rId7" cstate="print">
            <a:extLst>
              <a:ext uri="{28A0092B-C50C-407E-A947-70E740481C1C}">
                <a14:useLocalDpi xmlns:a14="http://schemas.microsoft.com/office/drawing/2010/main" xmlns=""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xmlns="" id="{07C965FA-A87E-4824-AFA8-C67AF548A76A}"/>
              </a:ext>
            </a:extLst>
          </p:cNvPr>
          <p:cNvPicPr>
            <a:picLocks noChangeAspect="1"/>
          </p:cNvPicPr>
          <p:nvPr/>
        </p:nvPicPr>
        <p:blipFill>
          <a:blip r:embed="rId9" cstate="print">
            <a:extLst>
              <a:ext uri="{28A0092B-C50C-407E-A947-70E740481C1C}">
                <a14:useLocalDpi xmlns:a14="http://schemas.microsoft.com/office/drawing/2010/main" xmlns=""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xmlns=""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a:t>Software University – High-Quality Education, Profession and Job for Software Developers</a:t>
            </a:r>
          </a:p>
          <a:p>
            <a:pPr lvl="1"/>
            <a:r>
              <a:rPr lang="en-US" noProof="1">
                <a:hlinkClick r:id="rId8"/>
              </a:rPr>
              <a:t>softuni.bg</a:t>
            </a:r>
            <a:endParaRPr lang="en-US" noProof="1"/>
          </a:p>
          <a:p>
            <a:r>
              <a:rPr lang="en-US" sz="3000" noProof="0"/>
              <a:t>Software University Foundation</a:t>
            </a:r>
          </a:p>
          <a:p>
            <a:pPr lvl="1"/>
            <a:r>
              <a:rPr lang="en-US" noProof="1">
                <a:hlinkClick r:id="rId10"/>
              </a:rPr>
              <a:t>softuni.foundation</a:t>
            </a:r>
            <a:endParaRPr lang="en-US" noProof="1"/>
          </a:p>
          <a:p>
            <a:r>
              <a:rPr lang="en-US" sz="3000" noProof="0"/>
              <a:t>Software University @ Facebook</a:t>
            </a:r>
          </a:p>
          <a:p>
            <a:pPr lvl="1"/>
            <a:r>
              <a:rPr lang="en-US" noProof="1">
                <a:hlinkClick r:id="rId4"/>
              </a:rPr>
              <a:t>facebook.com/SoftwareUniversity</a:t>
            </a:r>
            <a:endParaRPr lang="en-US" noProof="1"/>
          </a:p>
          <a:p>
            <a:r>
              <a:rPr lang="en-US" sz="3000" noProof="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xmlns=""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58AB1944-B146-4E89-B2D9-426EB610F319}"/>
              </a:ext>
            </a:extLst>
          </p:cNvPr>
          <p:cNvPicPr>
            <a:picLocks noChangeAspect="1"/>
          </p:cNvPicPr>
          <p:nvPr userDrawn="1"/>
        </p:nvPicPr>
        <p:blipFill>
          <a:blip r:embed="rId11"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18" name="Slide Title">
            <a:extLst>
              <a:ext uri="{FF2B5EF4-FFF2-40B4-BE49-F238E27FC236}">
                <a16:creationId xmlns:a16="http://schemas.microsoft.com/office/drawing/2014/main" xmlns=""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a:t>Trainings @ Software University (SoftUni)</a:t>
            </a:r>
          </a:p>
        </p:txBody>
      </p:sp>
    </p:spTree>
    <p:extLst>
      <p:ext uri="{BB962C8B-B14F-4D97-AF65-F5344CB8AC3E}">
        <p14:creationId xmlns:p14="http://schemas.microsoft.com/office/powerpoint/2010/main" xmlns="" val="219646632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Section Title Slide">
    <p:spTree>
      <p:nvGrpSpPr>
        <p:cNvPr id="1" name=""/>
        <p:cNvGrpSpPr/>
        <p:nvPr/>
      </p:nvGrpSpPr>
      <p:grpSpPr>
        <a:xfrm>
          <a:off x="0" y="0"/>
          <a:ext cx="0" cy="0"/>
          <a:chOff x="0" y="0"/>
          <a:chExt cx="0" cy="0"/>
        </a:xfrm>
      </p:grpSpPr>
      <p:sp>
        <p:nvSpPr>
          <p:cNvPr id="9" name="Oval Center Icon">
            <a:extLst>
              <a:ext uri="{FF2B5EF4-FFF2-40B4-BE49-F238E27FC236}">
                <a16:creationId xmlns:a16="http://schemas.microsoft.com/office/drawing/2014/main" xmlns="" id="{13B9A8FE-2718-4F2C-98D4-CBF86AD69D58}"/>
              </a:ext>
            </a:extLst>
          </p:cNvPr>
          <p:cNvSpPr>
            <a:spLocks noChangeAspect="1"/>
          </p:cNvSpPr>
          <p:nvPr userDrawn="1"/>
        </p:nvSpPr>
        <p:spPr>
          <a:xfrm>
            <a:off x="4319736" y="867751"/>
            <a:ext cx="3552529" cy="3552529"/>
          </a:xfrm>
          <a:prstGeom prst="ellipse">
            <a:avLst/>
          </a:prstGeom>
          <a:solidFill>
            <a:srgbClr val="32737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indent="0" algn="ctr" defTabSz="913852" fontAlgn="auto">
              <a:lnSpc>
                <a:spcPct val="100000"/>
              </a:lnSpc>
              <a:spcBef>
                <a:spcPts val="0"/>
              </a:spcBef>
              <a:spcAft>
                <a:spcPts val="0"/>
              </a:spcAft>
              <a:buClrTx/>
              <a:buSzTx/>
              <a:buFontTx/>
              <a:buNone/>
              <a:tabLst/>
            </a:pPr>
            <a:endParaRPr kumimoji="0" lang="ko-KR" altLang="en-US" sz="2398" b="0" i="0" u="none" strike="noStrike" cap="none" spc="0" normalizeH="0" baseline="0" noProof="0" dirty="0">
              <a:ln>
                <a:noFill/>
              </a:ln>
              <a:solidFill>
                <a:srgbClr val="F7C86D"/>
              </a:solidFill>
              <a:effectLst/>
              <a:uLnTx/>
              <a:uFillTx/>
              <a:latin typeface="Calibri" panose="020F0502020204030204"/>
              <a:ea typeface="맑은 고딕" panose="020B0503020000020004" pitchFamily="34" charset="-127"/>
            </a:endParaRPr>
          </a:p>
        </p:txBody>
      </p:sp>
      <p:sp>
        <p:nvSpPr>
          <p:cNvPr id="8" name="Slide Subtitle">
            <a:extLst>
              <a:ext uri="{FF2B5EF4-FFF2-40B4-BE49-F238E27FC236}">
                <a16:creationId xmlns:a16="http://schemas.microsoft.com/office/drawing/2014/main" xmlns="" id="{588387B4-E99E-4145-9D1D-F17CA5190DFD}"/>
              </a:ext>
            </a:extLst>
          </p:cNvPr>
          <p:cNvSpPr>
            <a:spLocks noGrp="1"/>
          </p:cNvSpPr>
          <p:nvPr>
            <p:ph type="body" sz="quarter" idx="11" hasCustomPrompt="1"/>
          </p:nvPr>
        </p:nvSpPr>
        <p:spPr>
          <a:xfrm>
            <a:off x="615109" y="5589241"/>
            <a:ext cx="10961783" cy="731785"/>
          </a:xfrm>
          <a:prstGeom prst="rect">
            <a:avLst/>
          </a:prstGeom>
        </p:spPr>
        <p:txBody>
          <a:bodyPr anchor="ctr">
            <a:noAutofit/>
          </a:bodyPr>
          <a:lstStyle>
            <a:lvl1pPr marL="0" indent="0" algn="ctr">
              <a:buNone/>
              <a:defRPr sz="3998" b="0" baseline="0">
                <a:solidFill>
                  <a:srgbClr val="38808C"/>
                </a:solidFill>
                <a:latin typeface="+mn-lt"/>
                <a:cs typeface="Arial" pitchFamily="34" charset="0"/>
              </a:defRPr>
            </a:lvl1pPr>
          </a:lstStyle>
          <a:p>
            <a:pPr lvl="0"/>
            <a:r>
              <a:rPr lang="en-US" dirty="0"/>
              <a:t>Click to Edit Section Subtitle</a:t>
            </a:r>
          </a:p>
        </p:txBody>
      </p:sp>
      <p:sp>
        <p:nvSpPr>
          <p:cNvPr id="13" name="Slide Title">
            <a:extLst>
              <a:ext uri="{FF2B5EF4-FFF2-40B4-BE49-F238E27FC236}">
                <a16:creationId xmlns:a16="http://schemas.microsoft.com/office/drawing/2014/main" xmlns="" id="{8A28C56F-AE84-49D0-9AD1-1F0CEEABF710}"/>
              </a:ext>
            </a:extLst>
          </p:cNvPr>
          <p:cNvSpPr>
            <a:spLocks noGrp="1"/>
          </p:cNvSpPr>
          <p:nvPr>
            <p:ph type="title" hasCustomPrompt="1"/>
          </p:nvPr>
        </p:nvSpPr>
        <p:spPr>
          <a:xfrm>
            <a:off x="615109" y="4725144"/>
            <a:ext cx="10961783" cy="780383"/>
          </a:xfrm>
        </p:spPr>
        <p:txBody>
          <a:bodyPr vert="horz" lIns="108000" tIns="36000" rIns="108000" bIns="36000" rtlCol="0" anchor="ctr">
            <a:noAutofit/>
          </a:bodyPr>
          <a:lstStyle>
            <a:lvl1pPr algn="ctr">
              <a:defRPr lang="en-US" sz="5396" baseline="0">
                <a:solidFill>
                  <a:srgbClr val="32737E"/>
                </a:solidFill>
                <a:ea typeface="+mn-ea"/>
                <a:cs typeface="Arial" pitchFamily="34" charset="0"/>
              </a:defRPr>
            </a:lvl1pPr>
          </a:lstStyle>
          <a:p>
            <a:pPr lvl="0"/>
            <a:r>
              <a:rPr lang="en-US" dirty="0"/>
              <a:t>Click to Edit Section Title</a:t>
            </a:r>
            <a:endParaRPr lang="en-US" altLang="ko-KR" dirty="0"/>
          </a:p>
        </p:txBody>
      </p:sp>
    </p:spTree>
    <p:extLst>
      <p:ext uri="{BB962C8B-B14F-4D97-AF65-F5344CB8AC3E}">
        <p14:creationId xmlns:p14="http://schemas.microsoft.com/office/powerpoint/2010/main" xmlns="" val="475389923"/>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13C145-EA12-94EF-AA17-5F628EA0AD2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x-none"/>
          </a:p>
        </p:txBody>
      </p:sp>
      <p:sp>
        <p:nvSpPr>
          <p:cNvPr id="3" name="Subtitle 2">
            <a:extLst>
              <a:ext uri="{FF2B5EF4-FFF2-40B4-BE49-F238E27FC236}">
                <a16:creationId xmlns:a16="http://schemas.microsoft.com/office/drawing/2014/main" xmlns="" id="{5F55E72E-5B45-B6EE-75AE-03B188AD9A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x-none"/>
          </a:p>
        </p:txBody>
      </p:sp>
      <p:sp>
        <p:nvSpPr>
          <p:cNvPr id="4" name="Date Placeholder 3">
            <a:extLst>
              <a:ext uri="{FF2B5EF4-FFF2-40B4-BE49-F238E27FC236}">
                <a16:creationId xmlns:a16="http://schemas.microsoft.com/office/drawing/2014/main" xmlns="" id="{30C6A8EA-0240-01AB-A7C2-BD1CD885E1C1}"/>
              </a:ext>
            </a:extLst>
          </p:cNvPr>
          <p:cNvSpPr>
            <a:spLocks noGrp="1"/>
          </p:cNvSpPr>
          <p:nvPr>
            <p:ph type="dt" sz="half" idx="10"/>
          </p:nvPr>
        </p:nvSpPr>
        <p:spPr/>
        <p:txBody>
          <a:bodyPr/>
          <a:lstStyle/>
          <a:p>
            <a:fld id="{1CF2F75B-1C4E-1E47-AE31-5B79E79ADF4F}" type="datetimeFigureOut">
              <a:rPr lang="x-none" smtClean="0"/>
              <a:pPr/>
              <a:t>4.9.2023 г.</a:t>
            </a:fld>
            <a:endParaRPr lang="x-none"/>
          </a:p>
        </p:txBody>
      </p:sp>
      <p:sp>
        <p:nvSpPr>
          <p:cNvPr id="5" name="Footer Placeholder 4">
            <a:extLst>
              <a:ext uri="{FF2B5EF4-FFF2-40B4-BE49-F238E27FC236}">
                <a16:creationId xmlns:a16="http://schemas.microsoft.com/office/drawing/2014/main" xmlns="" id="{F95CBF96-4249-1541-E44E-FBCECA233B3C}"/>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xmlns="" id="{7ACB54F2-814F-F79B-8CD7-FA3133365CBC}"/>
              </a:ext>
            </a:extLst>
          </p:cNvPr>
          <p:cNvSpPr>
            <a:spLocks noGrp="1"/>
          </p:cNvSpPr>
          <p:nvPr>
            <p:ph type="sldNum" sz="quarter" idx="12"/>
          </p:nvPr>
        </p:nvSpPr>
        <p:spPr/>
        <p:txBody>
          <a:bodyPr/>
          <a:lstStyle/>
          <a:p>
            <a:fld id="{3D7CCE35-F5E1-7541-B177-7204A9BB7A19}" type="slidenum">
              <a:rPr lang="x-none" smtClean="0"/>
              <a:pPr/>
              <a:t>‹#›</a:t>
            </a:fld>
            <a:endParaRPr lang="x-none"/>
          </a:p>
        </p:txBody>
      </p:sp>
    </p:spTree>
    <p:extLst>
      <p:ext uri="{BB962C8B-B14F-4D97-AF65-F5344CB8AC3E}">
        <p14:creationId xmlns:p14="http://schemas.microsoft.com/office/powerpoint/2010/main" xmlns="" val="27738633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Problem">
    <p:spTree>
      <p:nvGrpSpPr>
        <p:cNvPr id="1" name=""/>
        <p:cNvGrpSpPr/>
        <p:nvPr/>
      </p:nvGrpSpPr>
      <p:grpSpPr>
        <a:xfrm>
          <a:off x="0" y="0"/>
          <a:ext cx="0" cy="0"/>
          <a:chOff x="0" y="0"/>
          <a:chExt cx="0" cy="0"/>
        </a:xfrm>
      </p:grpSpPr>
      <p:sp>
        <p:nvSpPr>
          <p:cNvPr id="8" name="Rectangle Top">
            <a:extLst>
              <a:ext uri="{FF2B5EF4-FFF2-40B4-BE49-F238E27FC236}">
                <a16:creationId xmlns:a16="http://schemas.microsoft.com/office/drawing/2014/main" xmlns="" id="{454BD9C2-93A6-4860-A758-846ED0E1C8FA}"/>
              </a:ext>
            </a:extLst>
          </p:cNvPr>
          <p:cNvSpPr/>
          <p:nvPr userDrawn="1"/>
        </p:nvSpPr>
        <p:spPr>
          <a:xfrm>
            <a:off x="0" y="0"/>
            <a:ext cx="12192000" cy="10953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9906000" y="0"/>
            <a:ext cx="2290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tx1"/>
                </a:solidFill>
              </a:defRPr>
            </a:lvl1pPr>
          </a:lstStyle>
          <a:p>
            <a:r>
              <a:rPr lang="en-US" noProof="0" dirty="0"/>
              <a:t>Slide Title</a:t>
            </a:r>
          </a:p>
        </p:txBody>
      </p:sp>
    </p:spTree>
    <p:extLst>
      <p:ext uri="{BB962C8B-B14F-4D97-AF65-F5344CB8AC3E}">
        <p14:creationId xmlns:p14="http://schemas.microsoft.com/office/powerpoint/2010/main" xmlns="" val="2685365194"/>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826508"/>
            <a:ext cx="12189460" cy="2032000"/>
          </a:xfrm>
          <a:custGeom>
            <a:avLst/>
            <a:gdLst/>
            <a:ahLst/>
            <a:cxnLst/>
            <a:rect l="l" t="t" r="r" b="b"/>
            <a:pathLst>
              <a:path w="12189460" h="2032000">
                <a:moveTo>
                  <a:pt x="12188952" y="1437132"/>
                </a:moveTo>
                <a:lnTo>
                  <a:pt x="6883108" y="1437132"/>
                </a:lnTo>
                <a:lnTo>
                  <a:pt x="6894970" y="1418640"/>
                </a:lnTo>
                <a:lnTo>
                  <a:pt x="6917461" y="1379524"/>
                </a:lnTo>
                <a:lnTo>
                  <a:pt x="6938086" y="1339240"/>
                </a:lnTo>
                <a:lnTo>
                  <a:pt x="6956793" y="1297851"/>
                </a:lnTo>
                <a:lnTo>
                  <a:pt x="6973519" y="1255433"/>
                </a:lnTo>
                <a:lnTo>
                  <a:pt x="6988213" y="1212024"/>
                </a:lnTo>
                <a:lnTo>
                  <a:pt x="7000799" y="1167688"/>
                </a:lnTo>
                <a:lnTo>
                  <a:pt x="7011225" y="1122489"/>
                </a:lnTo>
                <a:lnTo>
                  <a:pt x="7019442" y="1076490"/>
                </a:lnTo>
                <a:lnTo>
                  <a:pt x="7025386" y="1029741"/>
                </a:lnTo>
                <a:lnTo>
                  <a:pt x="7028993" y="982294"/>
                </a:lnTo>
                <a:lnTo>
                  <a:pt x="7030212" y="934212"/>
                </a:lnTo>
                <a:lnTo>
                  <a:pt x="7028993" y="886142"/>
                </a:lnTo>
                <a:lnTo>
                  <a:pt x="7025386" y="838695"/>
                </a:lnTo>
                <a:lnTo>
                  <a:pt x="7019442" y="791933"/>
                </a:lnTo>
                <a:lnTo>
                  <a:pt x="7011225" y="745921"/>
                </a:lnTo>
                <a:lnTo>
                  <a:pt x="7000799" y="700722"/>
                </a:lnTo>
                <a:lnTo>
                  <a:pt x="6988213" y="656399"/>
                </a:lnTo>
                <a:lnTo>
                  <a:pt x="6973519" y="612990"/>
                </a:lnTo>
                <a:lnTo>
                  <a:pt x="6956793" y="570560"/>
                </a:lnTo>
                <a:lnTo>
                  <a:pt x="6938086" y="529170"/>
                </a:lnTo>
                <a:lnTo>
                  <a:pt x="6917461" y="488899"/>
                </a:lnTo>
                <a:lnTo>
                  <a:pt x="6894970" y="449770"/>
                </a:lnTo>
                <a:lnTo>
                  <a:pt x="6870674" y="411873"/>
                </a:lnTo>
                <a:lnTo>
                  <a:pt x="6844627" y="375246"/>
                </a:lnTo>
                <a:lnTo>
                  <a:pt x="6816890" y="339953"/>
                </a:lnTo>
                <a:lnTo>
                  <a:pt x="6787528" y="306057"/>
                </a:lnTo>
                <a:lnTo>
                  <a:pt x="6756603" y="273608"/>
                </a:lnTo>
                <a:lnTo>
                  <a:pt x="6724155" y="242684"/>
                </a:lnTo>
                <a:lnTo>
                  <a:pt x="6690258" y="213321"/>
                </a:lnTo>
                <a:lnTo>
                  <a:pt x="6654965" y="185585"/>
                </a:lnTo>
                <a:lnTo>
                  <a:pt x="6618338" y="159537"/>
                </a:lnTo>
                <a:lnTo>
                  <a:pt x="6580441" y="135242"/>
                </a:lnTo>
                <a:lnTo>
                  <a:pt x="6541313" y="112750"/>
                </a:lnTo>
                <a:lnTo>
                  <a:pt x="6501041" y="92125"/>
                </a:lnTo>
                <a:lnTo>
                  <a:pt x="6459652" y="73418"/>
                </a:lnTo>
                <a:lnTo>
                  <a:pt x="6417221" y="56692"/>
                </a:lnTo>
                <a:lnTo>
                  <a:pt x="6373812" y="41998"/>
                </a:lnTo>
                <a:lnTo>
                  <a:pt x="6329489" y="29413"/>
                </a:lnTo>
                <a:lnTo>
                  <a:pt x="6284290" y="18986"/>
                </a:lnTo>
                <a:lnTo>
                  <a:pt x="6238278" y="10769"/>
                </a:lnTo>
                <a:lnTo>
                  <a:pt x="6191516" y="4826"/>
                </a:lnTo>
                <a:lnTo>
                  <a:pt x="6144069" y="1219"/>
                </a:lnTo>
                <a:lnTo>
                  <a:pt x="6096000" y="0"/>
                </a:lnTo>
                <a:lnTo>
                  <a:pt x="6047918" y="1219"/>
                </a:lnTo>
                <a:lnTo>
                  <a:pt x="6000470" y="4826"/>
                </a:lnTo>
                <a:lnTo>
                  <a:pt x="5953709" y="10769"/>
                </a:lnTo>
                <a:lnTo>
                  <a:pt x="5907697" y="18986"/>
                </a:lnTo>
                <a:lnTo>
                  <a:pt x="5862498" y="29413"/>
                </a:lnTo>
                <a:lnTo>
                  <a:pt x="5818175" y="41998"/>
                </a:lnTo>
                <a:lnTo>
                  <a:pt x="5774766" y="56692"/>
                </a:lnTo>
                <a:lnTo>
                  <a:pt x="5732335" y="73418"/>
                </a:lnTo>
                <a:lnTo>
                  <a:pt x="5690946" y="92125"/>
                </a:lnTo>
                <a:lnTo>
                  <a:pt x="5650674" y="112750"/>
                </a:lnTo>
                <a:lnTo>
                  <a:pt x="5611546" y="135242"/>
                </a:lnTo>
                <a:lnTo>
                  <a:pt x="5573649" y="159537"/>
                </a:lnTo>
                <a:lnTo>
                  <a:pt x="5537022" y="185585"/>
                </a:lnTo>
                <a:lnTo>
                  <a:pt x="5501729" y="213321"/>
                </a:lnTo>
                <a:lnTo>
                  <a:pt x="5467832" y="242684"/>
                </a:lnTo>
                <a:lnTo>
                  <a:pt x="5435384" y="273608"/>
                </a:lnTo>
                <a:lnTo>
                  <a:pt x="5404459" y="306057"/>
                </a:lnTo>
                <a:lnTo>
                  <a:pt x="5375097" y="339953"/>
                </a:lnTo>
                <a:lnTo>
                  <a:pt x="5347360" y="375246"/>
                </a:lnTo>
                <a:lnTo>
                  <a:pt x="5321312" y="411873"/>
                </a:lnTo>
                <a:lnTo>
                  <a:pt x="5297017" y="449770"/>
                </a:lnTo>
                <a:lnTo>
                  <a:pt x="5274526" y="488899"/>
                </a:lnTo>
                <a:lnTo>
                  <a:pt x="5253901" y="529170"/>
                </a:lnTo>
                <a:lnTo>
                  <a:pt x="5235194" y="570560"/>
                </a:lnTo>
                <a:lnTo>
                  <a:pt x="5218468" y="612990"/>
                </a:lnTo>
                <a:lnTo>
                  <a:pt x="5203774" y="656399"/>
                </a:lnTo>
                <a:lnTo>
                  <a:pt x="5191188" y="700722"/>
                </a:lnTo>
                <a:lnTo>
                  <a:pt x="5180762" y="745921"/>
                </a:lnTo>
                <a:lnTo>
                  <a:pt x="5172545" y="791933"/>
                </a:lnTo>
                <a:lnTo>
                  <a:pt x="5166601" y="838695"/>
                </a:lnTo>
                <a:lnTo>
                  <a:pt x="5162994" y="886142"/>
                </a:lnTo>
                <a:lnTo>
                  <a:pt x="5161788" y="934212"/>
                </a:lnTo>
                <a:lnTo>
                  <a:pt x="5162994" y="982294"/>
                </a:lnTo>
                <a:lnTo>
                  <a:pt x="5166601" y="1029741"/>
                </a:lnTo>
                <a:lnTo>
                  <a:pt x="5172545" y="1076490"/>
                </a:lnTo>
                <a:lnTo>
                  <a:pt x="5180762" y="1122489"/>
                </a:lnTo>
                <a:lnTo>
                  <a:pt x="5191188" y="1167688"/>
                </a:lnTo>
                <a:lnTo>
                  <a:pt x="5203774" y="1212024"/>
                </a:lnTo>
                <a:lnTo>
                  <a:pt x="5218468" y="1255433"/>
                </a:lnTo>
                <a:lnTo>
                  <a:pt x="5235194" y="1297851"/>
                </a:lnTo>
                <a:lnTo>
                  <a:pt x="5253901" y="1339240"/>
                </a:lnTo>
                <a:lnTo>
                  <a:pt x="5274526" y="1379524"/>
                </a:lnTo>
                <a:lnTo>
                  <a:pt x="5297017" y="1418640"/>
                </a:lnTo>
                <a:lnTo>
                  <a:pt x="5308866" y="1437132"/>
                </a:lnTo>
                <a:lnTo>
                  <a:pt x="0" y="1437132"/>
                </a:lnTo>
                <a:lnTo>
                  <a:pt x="0" y="2031492"/>
                </a:lnTo>
                <a:lnTo>
                  <a:pt x="12188952" y="2031492"/>
                </a:lnTo>
                <a:lnTo>
                  <a:pt x="12188952" y="1437132"/>
                </a:lnTo>
                <a:close/>
              </a:path>
            </a:pathLst>
          </a:custGeom>
          <a:solidFill>
            <a:srgbClr val="224464"/>
          </a:solidFill>
        </p:spPr>
        <p:txBody>
          <a:bodyPr wrap="square" lIns="0" tIns="0" rIns="0" bIns="0" rtlCol="0"/>
          <a:lstStyle/>
          <a:p>
            <a:endParaRPr dirty="0"/>
          </a:p>
        </p:txBody>
      </p:sp>
      <p:sp>
        <p:nvSpPr>
          <p:cNvPr id="17" name="bg object 17"/>
          <p:cNvSpPr/>
          <p:nvPr/>
        </p:nvSpPr>
        <p:spPr>
          <a:xfrm>
            <a:off x="5161788" y="4826508"/>
            <a:ext cx="1868805" cy="1868805"/>
          </a:xfrm>
          <a:custGeom>
            <a:avLst/>
            <a:gdLst/>
            <a:ahLst/>
            <a:cxnLst/>
            <a:rect l="l" t="t" r="r" b="b"/>
            <a:pathLst>
              <a:path w="1868804" h="1868804">
                <a:moveTo>
                  <a:pt x="0" y="934212"/>
                </a:moveTo>
                <a:lnTo>
                  <a:pt x="1215" y="886133"/>
                </a:lnTo>
                <a:lnTo>
                  <a:pt x="4822" y="838686"/>
                </a:lnTo>
                <a:lnTo>
                  <a:pt x="10763" y="791929"/>
                </a:lnTo>
                <a:lnTo>
                  <a:pt x="18977" y="745921"/>
                </a:lnTo>
                <a:lnTo>
                  <a:pt x="29408" y="700721"/>
                </a:lnTo>
                <a:lnTo>
                  <a:pt x="41996" y="656387"/>
                </a:lnTo>
                <a:lnTo>
                  <a:pt x="56682" y="612978"/>
                </a:lnTo>
                <a:lnTo>
                  <a:pt x="73407" y="570553"/>
                </a:lnTo>
                <a:lnTo>
                  <a:pt x="92114" y="529170"/>
                </a:lnTo>
                <a:lnTo>
                  <a:pt x="112744" y="488888"/>
                </a:lnTo>
                <a:lnTo>
                  <a:pt x="135237" y="449766"/>
                </a:lnTo>
                <a:lnTo>
                  <a:pt x="159535" y="411863"/>
                </a:lnTo>
                <a:lnTo>
                  <a:pt x="185580" y="375236"/>
                </a:lnTo>
                <a:lnTo>
                  <a:pt x="213312" y="339945"/>
                </a:lnTo>
                <a:lnTo>
                  <a:pt x="242673" y="306049"/>
                </a:lnTo>
                <a:lnTo>
                  <a:pt x="273605" y="273605"/>
                </a:lnTo>
                <a:lnTo>
                  <a:pt x="306049" y="242673"/>
                </a:lnTo>
                <a:lnTo>
                  <a:pt x="339945" y="213312"/>
                </a:lnTo>
                <a:lnTo>
                  <a:pt x="375236" y="185580"/>
                </a:lnTo>
                <a:lnTo>
                  <a:pt x="411863" y="159535"/>
                </a:lnTo>
                <a:lnTo>
                  <a:pt x="449766" y="135237"/>
                </a:lnTo>
                <a:lnTo>
                  <a:pt x="488888" y="112744"/>
                </a:lnTo>
                <a:lnTo>
                  <a:pt x="529170" y="92114"/>
                </a:lnTo>
                <a:lnTo>
                  <a:pt x="570553" y="73407"/>
                </a:lnTo>
                <a:lnTo>
                  <a:pt x="612978" y="56682"/>
                </a:lnTo>
                <a:lnTo>
                  <a:pt x="656387" y="41996"/>
                </a:lnTo>
                <a:lnTo>
                  <a:pt x="700721" y="29408"/>
                </a:lnTo>
                <a:lnTo>
                  <a:pt x="745921" y="18977"/>
                </a:lnTo>
                <a:lnTo>
                  <a:pt x="791929" y="10763"/>
                </a:lnTo>
                <a:lnTo>
                  <a:pt x="838686" y="4822"/>
                </a:lnTo>
                <a:lnTo>
                  <a:pt x="886133" y="1215"/>
                </a:lnTo>
                <a:lnTo>
                  <a:pt x="934212" y="0"/>
                </a:lnTo>
                <a:lnTo>
                  <a:pt x="982290" y="1215"/>
                </a:lnTo>
                <a:lnTo>
                  <a:pt x="1029737" y="4822"/>
                </a:lnTo>
                <a:lnTo>
                  <a:pt x="1076494" y="10763"/>
                </a:lnTo>
                <a:lnTo>
                  <a:pt x="1122502" y="18977"/>
                </a:lnTo>
                <a:lnTo>
                  <a:pt x="1167702" y="29408"/>
                </a:lnTo>
                <a:lnTo>
                  <a:pt x="1212036" y="41996"/>
                </a:lnTo>
                <a:lnTo>
                  <a:pt x="1255445" y="56682"/>
                </a:lnTo>
                <a:lnTo>
                  <a:pt x="1297870" y="73407"/>
                </a:lnTo>
                <a:lnTo>
                  <a:pt x="1339253" y="92114"/>
                </a:lnTo>
                <a:lnTo>
                  <a:pt x="1379535" y="112744"/>
                </a:lnTo>
                <a:lnTo>
                  <a:pt x="1418657" y="135237"/>
                </a:lnTo>
                <a:lnTo>
                  <a:pt x="1456560" y="159535"/>
                </a:lnTo>
                <a:lnTo>
                  <a:pt x="1493187" y="185580"/>
                </a:lnTo>
                <a:lnTo>
                  <a:pt x="1528478" y="213312"/>
                </a:lnTo>
                <a:lnTo>
                  <a:pt x="1562374" y="242673"/>
                </a:lnTo>
                <a:lnTo>
                  <a:pt x="1594818" y="273605"/>
                </a:lnTo>
                <a:lnTo>
                  <a:pt x="1625750" y="306049"/>
                </a:lnTo>
                <a:lnTo>
                  <a:pt x="1655111" y="339945"/>
                </a:lnTo>
                <a:lnTo>
                  <a:pt x="1682843" y="375236"/>
                </a:lnTo>
                <a:lnTo>
                  <a:pt x="1708888" y="411863"/>
                </a:lnTo>
                <a:lnTo>
                  <a:pt x="1733186" y="449766"/>
                </a:lnTo>
                <a:lnTo>
                  <a:pt x="1755679" y="488888"/>
                </a:lnTo>
                <a:lnTo>
                  <a:pt x="1776309" y="529170"/>
                </a:lnTo>
                <a:lnTo>
                  <a:pt x="1795016" y="570553"/>
                </a:lnTo>
                <a:lnTo>
                  <a:pt x="1811741" y="612978"/>
                </a:lnTo>
                <a:lnTo>
                  <a:pt x="1826427" y="656387"/>
                </a:lnTo>
                <a:lnTo>
                  <a:pt x="1839015" y="700721"/>
                </a:lnTo>
                <a:lnTo>
                  <a:pt x="1849446" y="745921"/>
                </a:lnTo>
                <a:lnTo>
                  <a:pt x="1857660" y="791929"/>
                </a:lnTo>
                <a:lnTo>
                  <a:pt x="1863601" y="838686"/>
                </a:lnTo>
                <a:lnTo>
                  <a:pt x="1867208" y="886133"/>
                </a:lnTo>
                <a:lnTo>
                  <a:pt x="1868423" y="934212"/>
                </a:lnTo>
                <a:lnTo>
                  <a:pt x="1867208" y="982286"/>
                </a:lnTo>
                <a:lnTo>
                  <a:pt x="1863601" y="1029729"/>
                </a:lnTo>
                <a:lnTo>
                  <a:pt x="1857660" y="1076483"/>
                </a:lnTo>
                <a:lnTo>
                  <a:pt x="1849446" y="1122488"/>
                </a:lnTo>
                <a:lnTo>
                  <a:pt x="1839015" y="1167685"/>
                </a:lnTo>
                <a:lnTo>
                  <a:pt x="1826427" y="1212017"/>
                </a:lnTo>
                <a:lnTo>
                  <a:pt x="1811741" y="1255425"/>
                </a:lnTo>
                <a:lnTo>
                  <a:pt x="1795016" y="1297849"/>
                </a:lnTo>
                <a:lnTo>
                  <a:pt x="1776309" y="1339231"/>
                </a:lnTo>
                <a:lnTo>
                  <a:pt x="1755679" y="1379512"/>
                </a:lnTo>
                <a:lnTo>
                  <a:pt x="1733186" y="1418634"/>
                </a:lnTo>
                <a:lnTo>
                  <a:pt x="1708888" y="1456538"/>
                </a:lnTo>
                <a:lnTo>
                  <a:pt x="1682843" y="1493165"/>
                </a:lnTo>
                <a:lnTo>
                  <a:pt x="1655111" y="1528457"/>
                </a:lnTo>
                <a:lnTo>
                  <a:pt x="1625750" y="1562354"/>
                </a:lnTo>
                <a:lnTo>
                  <a:pt x="1594818" y="1594799"/>
                </a:lnTo>
                <a:lnTo>
                  <a:pt x="1562374" y="1625732"/>
                </a:lnTo>
                <a:lnTo>
                  <a:pt x="1528478" y="1655095"/>
                </a:lnTo>
                <a:lnTo>
                  <a:pt x="1493187" y="1682828"/>
                </a:lnTo>
                <a:lnTo>
                  <a:pt x="1456560" y="1708875"/>
                </a:lnTo>
                <a:lnTo>
                  <a:pt x="1418657" y="1733174"/>
                </a:lnTo>
                <a:lnTo>
                  <a:pt x="1379535" y="1755669"/>
                </a:lnTo>
                <a:lnTo>
                  <a:pt x="1339253" y="1776300"/>
                </a:lnTo>
                <a:lnTo>
                  <a:pt x="1297870" y="1795008"/>
                </a:lnTo>
                <a:lnTo>
                  <a:pt x="1255445" y="1811736"/>
                </a:lnTo>
                <a:lnTo>
                  <a:pt x="1212036" y="1826423"/>
                </a:lnTo>
                <a:lnTo>
                  <a:pt x="1167702" y="1839012"/>
                </a:lnTo>
                <a:lnTo>
                  <a:pt x="1122502" y="1849444"/>
                </a:lnTo>
                <a:lnTo>
                  <a:pt x="1076494" y="1857659"/>
                </a:lnTo>
                <a:lnTo>
                  <a:pt x="1029737" y="1863600"/>
                </a:lnTo>
                <a:lnTo>
                  <a:pt x="982290" y="1867208"/>
                </a:lnTo>
                <a:lnTo>
                  <a:pt x="934212" y="1868424"/>
                </a:lnTo>
                <a:lnTo>
                  <a:pt x="886133" y="1867208"/>
                </a:lnTo>
                <a:lnTo>
                  <a:pt x="838686" y="1863600"/>
                </a:lnTo>
                <a:lnTo>
                  <a:pt x="791929" y="1857659"/>
                </a:lnTo>
                <a:lnTo>
                  <a:pt x="745921" y="1849444"/>
                </a:lnTo>
                <a:lnTo>
                  <a:pt x="700721" y="1839012"/>
                </a:lnTo>
                <a:lnTo>
                  <a:pt x="656387" y="1826423"/>
                </a:lnTo>
                <a:lnTo>
                  <a:pt x="612978" y="1811736"/>
                </a:lnTo>
                <a:lnTo>
                  <a:pt x="570553" y="1795008"/>
                </a:lnTo>
                <a:lnTo>
                  <a:pt x="529170" y="1776300"/>
                </a:lnTo>
                <a:lnTo>
                  <a:pt x="488888" y="1755669"/>
                </a:lnTo>
                <a:lnTo>
                  <a:pt x="449766" y="1733174"/>
                </a:lnTo>
                <a:lnTo>
                  <a:pt x="411863" y="1708875"/>
                </a:lnTo>
                <a:lnTo>
                  <a:pt x="375236" y="1682828"/>
                </a:lnTo>
                <a:lnTo>
                  <a:pt x="339945" y="1655095"/>
                </a:lnTo>
                <a:lnTo>
                  <a:pt x="306049" y="1625732"/>
                </a:lnTo>
                <a:lnTo>
                  <a:pt x="273605" y="1594799"/>
                </a:lnTo>
                <a:lnTo>
                  <a:pt x="242673" y="1562354"/>
                </a:lnTo>
                <a:lnTo>
                  <a:pt x="213312" y="1528457"/>
                </a:lnTo>
                <a:lnTo>
                  <a:pt x="185580" y="1493165"/>
                </a:lnTo>
                <a:lnTo>
                  <a:pt x="159535" y="1456538"/>
                </a:lnTo>
                <a:lnTo>
                  <a:pt x="135237" y="1418634"/>
                </a:lnTo>
                <a:lnTo>
                  <a:pt x="112744" y="1379512"/>
                </a:lnTo>
                <a:lnTo>
                  <a:pt x="92114" y="1339231"/>
                </a:lnTo>
                <a:lnTo>
                  <a:pt x="73407" y="1297849"/>
                </a:lnTo>
                <a:lnTo>
                  <a:pt x="56682" y="1255425"/>
                </a:lnTo>
                <a:lnTo>
                  <a:pt x="41996" y="1212017"/>
                </a:lnTo>
                <a:lnTo>
                  <a:pt x="29408" y="1167685"/>
                </a:lnTo>
                <a:lnTo>
                  <a:pt x="18977" y="1122488"/>
                </a:lnTo>
                <a:lnTo>
                  <a:pt x="10763" y="1076483"/>
                </a:lnTo>
                <a:lnTo>
                  <a:pt x="4822" y="1029729"/>
                </a:lnTo>
                <a:lnTo>
                  <a:pt x="1215" y="982286"/>
                </a:lnTo>
                <a:lnTo>
                  <a:pt x="0" y="934212"/>
                </a:lnTo>
                <a:close/>
              </a:path>
            </a:pathLst>
          </a:custGeom>
          <a:ln w="63500">
            <a:solidFill>
              <a:srgbClr val="FFFFFF"/>
            </a:solidFill>
          </a:ln>
        </p:spPr>
        <p:txBody>
          <a:bodyPr wrap="square" lIns="0" tIns="0" rIns="0" bIns="0" rtlCol="0"/>
          <a:lstStyle/>
          <a:p>
            <a:endParaRPr dirty="0"/>
          </a:p>
        </p:txBody>
      </p:sp>
      <p:pic>
        <p:nvPicPr>
          <p:cNvPr id="18" name="bg object 18"/>
          <p:cNvPicPr/>
          <p:nvPr/>
        </p:nvPicPr>
        <p:blipFill>
          <a:blip r:embed="rId2" cstate="print"/>
          <a:stretch>
            <a:fillRect/>
          </a:stretch>
        </p:blipFill>
        <p:spPr>
          <a:xfrm>
            <a:off x="5614415" y="5205984"/>
            <a:ext cx="960119" cy="1185671"/>
          </a:xfrm>
          <a:prstGeom prst="rect">
            <a:avLst/>
          </a:prstGeom>
        </p:spPr>
      </p:pic>
      <p:sp>
        <p:nvSpPr>
          <p:cNvPr id="19" name="bg object 19"/>
          <p:cNvSpPr/>
          <p:nvPr/>
        </p:nvSpPr>
        <p:spPr>
          <a:xfrm>
            <a:off x="0" y="0"/>
            <a:ext cx="12189460" cy="1094740"/>
          </a:xfrm>
          <a:custGeom>
            <a:avLst/>
            <a:gdLst/>
            <a:ahLst/>
            <a:cxnLst/>
            <a:rect l="l" t="t" r="r" b="b"/>
            <a:pathLst>
              <a:path w="12189460" h="1094740">
                <a:moveTo>
                  <a:pt x="0" y="1094232"/>
                </a:moveTo>
                <a:lnTo>
                  <a:pt x="12188951" y="1094232"/>
                </a:lnTo>
                <a:lnTo>
                  <a:pt x="12188952" y="0"/>
                </a:lnTo>
                <a:lnTo>
                  <a:pt x="0" y="0"/>
                </a:lnTo>
                <a:lnTo>
                  <a:pt x="0" y="1094232"/>
                </a:lnTo>
                <a:close/>
              </a:path>
            </a:pathLst>
          </a:custGeom>
          <a:solidFill>
            <a:srgbClr val="224464"/>
          </a:solidFill>
        </p:spPr>
        <p:txBody>
          <a:bodyPr wrap="square" lIns="0" tIns="0" rIns="0" bIns="0" rtlCol="0"/>
          <a:lstStyle/>
          <a:p>
            <a:endParaRPr dirty="0"/>
          </a:p>
        </p:txBody>
      </p:sp>
      <p:pic>
        <p:nvPicPr>
          <p:cNvPr id="20" name="bg object 20"/>
          <p:cNvPicPr/>
          <p:nvPr/>
        </p:nvPicPr>
        <p:blipFill>
          <a:blip r:embed="rId3" cstate="print"/>
          <a:stretch>
            <a:fillRect/>
          </a:stretch>
        </p:blipFill>
        <p:spPr>
          <a:xfrm>
            <a:off x="10040111" y="252984"/>
            <a:ext cx="1935479" cy="594359"/>
          </a:xfrm>
          <a:prstGeom prst="rect">
            <a:avLst/>
          </a:prstGeom>
        </p:spPr>
      </p:pic>
      <p:sp>
        <p:nvSpPr>
          <p:cNvPr id="2" name="Holder 2"/>
          <p:cNvSpPr>
            <a:spLocks noGrp="1"/>
          </p:cNvSpPr>
          <p:nvPr>
            <p:ph type="title"/>
          </p:nvPr>
        </p:nvSpPr>
        <p:spPr/>
        <p:txBody>
          <a:bodyPr lIns="0" tIns="0" rIns="0" bIns="0"/>
          <a:lstStyle>
            <a:lvl1pPr>
              <a:defRPr sz="5400" b="1" i="0">
                <a:solidFill>
                  <a:srgbClr val="224464"/>
                </a:solidFill>
                <a:latin typeface="Calibri"/>
                <a:cs typeface="Calibri"/>
              </a:defRPr>
            </a:lvl1pPr>
          </a:lstStyle>
          <a:p>
            <a:endParaRPr/>
          </a:p>
        </p:txBody>
      </p:sp>
      <p:sp>
        <p:nvSpPr>
          <p:cNvPr id="3" name="Holder 3"/>
          <p:cNvSpPr>
            <a:spLocks noGrp="1"/>
          </p:cNvSpPr>
          <p:nvPr>
            <p:ph sz="half" idx="2"/>
          </p:nvPr>
        </p:nvSpPr>
        <p:spPr>
          <a:xfrm>
            <a:off x="285699" y="1119810"/>
            <a:ext cx="5474335" cy="4064635"/>
          </a:xfrm>
          <a:prstGeom prst="rect">
            <a:avLst/>
          </a:prstGeom>
        </p:spPr>
        <p:txBody>
          <a:bodyPr wrap="square" lIns="0" tIns="0" rIns="0" bIns="0">
            <a:spAutoFit/>
          </a:bodyPr>
          <a:lstStyle>
            <a:lvl1pPr>
              <a:defRPr sz="3200" b="0" i="0">
                <a:solidFill>
                  <a:srgbClr val="224464"/>
                </a:solidFill>
                <a:latin typeface="Calibri"/>
                <a:cs typeface="Calibri"/>
              </a:defRPr>
            </a:lvl1pPr>
          </a:lstStyle>
          <a:p>
            <a:endParaRPr/>
          </a:p>
        </p:txBody>
      </p:sp>
      <p:sp>
        <p:nvSpPr>
          <p:cNvPr id="4" name="Holder 4"/>
          <p:cNvSpPr>
            <a:spLocks noGrp="1"/>
          </p:cNvSpPr>
          <p:nvPr>
            <p:ph sz="half" idx="3"/>
          </p:nvPr>
        </p:nvSpPr>
        <p:spPr>
          <a:xfrm>
            <a:off x="6801104" y="1274133"/>
            <a:ext cx="4843780" cy="4505960"/>
          </a:xfrm>
          <a:prstGeom prst="rect">
            <a:avLst/>
          </a:prstGeom>
        </p:spPr>
        <p:txBody>
          <a:bodyPr wrap="square" lIns="0" tIns="0" rIns="0" bIns="0">
            <a:spAutoFit/>
          </a:bodyPr>
          <a:lstStyle>
            <a:lvl1pPr>
              <a:defRPr sz="3000" b="0" i="0">
                <a:solidFill>
                  <a:srgbClr val="224464"/>
                </a:solidFill>
                <a:latin typeface="Calibri"/>
                <a:cs typeface="Calibri"/>
              </a:defRPr>
            </a:lvl1pPr>
          </a:lstStyle>
          <a:p>
            <a:endParaRPr/>
          </a:p>
        </p:txBody>
      </p:sp>
      <p:sp>
        <p:nvSpPr>
          <p:cNvPr id="5" name="Holder 5"/>
          <p:cNvSpPr>
            <a:spLocks noGrp="1"/>
          </p:cNvSpPr>
          <p:nvPr>
            <p:ph type="ftr" sz="quarter" idx="5"/>
          </p:nvPr>
        </p:nvSpPr>
        <p:spPr>
          <a:xfrm>
            <a:off x="4145280" y="6377940"/>
            <a:ext cx="3901440" cy="342900"/>
          </a:xfrm>
          <a:prstGeom prst="rect">
            <a:avLst/>
          </a:prstGeom>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a:xfrm>
            <a:off x="609600" y="6377940"/>
            <a:ext cx="280416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pPr/>
              <a:t>9/4/2023</a:t>
            </a:fld>
            <a:endParaRPr lang="en-US" dirty="0"/>
          </a:p>
        </p:txBody>
      </p:sp>
      <p:sp>
        <p:nvSpPr>
          <p:cNvPr id="7" name="Holder 7"/>
          <p:cNvSpPr>
            <a:spLocks noGrp="1"/>
          </p:cNvSpPr>
          <p:nvPr>
            <p:ph type="sldNum" sz="quarter" idx="7"/>
          </p:nvPr>
        </p:nvSpPr>
        <p:spPr>
          <a:xfrm>
            <a:off x="11861292" y="6618223"/>
            <a:ext cx="207645" cy="154940"/>
          </a:xfrm>
          <a:prstGeom prst="rect">
            <a:avLst/>
          </a:prstGeom>
        </p:spPr>
        <p:txBody>
          <a:bodyPr lIns="0" tIns="0" rIns="0" bIns="0"/>
          <a:lstStyle>
            <a:lvl1pPr>
              <a:defRPr sz="1000" b="0" i="0">
                <a:solidFill>
                  <a:srgbClr val="224464"/>
                </a:solidFill>
                <a:latin typeface="Calibri"/>
                <a:cs typeface="Calibri"/>
              </a:defRPr>
            </a:lvl1pPr>
          </a:lstStyle>
          <a:p>
            <a:pPr marL="40640">
              <a:lnSpc>
                <a:spcPts val="1065"/>
              </a:lnSpc>
            </a:pPr>
            <a:fld id="{81D60167-4931-47E6-BA6A-407CBD079E47}" type="slidenum">
              <a:rPr/>
              <a:pPr marL="40640">
                <a:lnSpc>
                  <a:spcPts val="1065"/>
                </a:lnSpc>
              </a:pPr>
              <a:t>‹#›</a:t>
            </a:fld>
            <a:endParaRPr dirty="0"/>
          </a:p>
        </p:txBody>
      </p:sp>
    </p:spTree>
    <p:extLst>
      <p:ext uri="{BB962C8B-B14F-4D97-AF65-F5344CB8AC3E}">
        <p14:creationId xmlns:p14="http://schemas.microsoft.com/office/powerpoint/2010/main" xmlns="" val="2531485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a:t>Click to Edit Section Title</a:t>
            </a:r>
            <a:endParaRPr lang="en-US" altLang="ko-KR" noProof="0"/>
          </a:p>
        </p:txBody>
      </p:sp>
    </p:spTree>
    <p:extLst>
      <p:ext uri="{BB962C8B-B14F-4D97-AF65-F5344CB8AC3E}">
        <p14:creationId xmlns:p14="http://schemas.microsoft.com/office/powerpoint/2010/main" xmlns="" val="3529216409"/>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xmlns=""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xmlns=""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xmlns=""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escr="Software University logo">
            <a:extLst>
              <a:ext uri="{FF2B5EF4-FFF2-40B4-BE49-F238E27FC236}">
                <a16:creationId xmlns:a16="http://schemas.microsoft.com/office/drawing/2014/main" xmlns="" id="{B1D3B425-B9BF-43ED-9DEC-C05002FBA22F}"/>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6" name="Slide Title">
            <a:extLst>
              <a:ext uri="{FF2B5EF4-FFF2-40B4-BE49-F238E27FC236}">
                <a16:creationId xmlns:a16="http://schemas.microsoft.com/office/drawing/2014/main" xmlns=""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xmlns="" val="1102970716"/>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3" name="Logo Software University" descr="Software University logo">
            <a:extLst>
              <a:ext uri="{FF2B5EF4-FFF2-40B4-BE49-F238E27FC236}">
                <a16:creationId xmlns:a16="http://schemas.microsoft.com/office/drawing/2014/main" xmlns="" id="{5573C101-930B-47AC-967A-A64513DFFDEE}"/>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0008761" y="190267"/>
            <a:ext cx="2013336" cy="690975"/>
          </a:xfrm>
          <a:prstGeom prst="rect">
            <a:avLst/>
          </a:prstGeom>
        </p:spPr>
      </p:pic>
      <p:sp>
        <p:nvSpPr>
          <p:cNvPr id="8" name="Slide Title">
            <a:extLst>
              <a:ext uri="{FF2B5EF4-FFF2-40B4-BE49-F238E27FC236}">
                <a16:creationId xmlns:a16="http://schemas.microsoft.com/office/drawing/2014/main" xmlns=""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10" name="Group 9">
            <a:extLst>
              <a:ext uri="{FF2B5EF4-FFF2-40B4-BE49-F238E27FC236}">
                <a16:creationId xmlns:a16="http://schemas.microsoft.com/office/drawing/2014/main" xmlns="" id="{43CDBCC2-1C96-44BC-B992-7B0C49C34904}"/>
              </a:ext>
            </a:extLst>
          </p:cNvPr>
          <p:cNvGrpSpPr/>
          <p:nvPr userDrawn="1"/>
        </p:nvGrpSpPr>
        <p:grpSpPr>
          <a:xfrm>
            <a:off x="185076" y="1868177"/>
            <a:ext cx="1937508" cy="3070349"/>
            <a:chOff x="3928039" y="1792355"/>
            <a:chExt cx="1830304" cy="2900460"/>
          </a:xfrm>
        </p:grpSpPr>
        <p:grpSp>
          <p:nvGrpSpPr>
            <p:cNvPr id="11" name="Group 10">
              <a:extLst>
                <a:ext uri="{FF2B5EF4-FFF2-40B4-BE49-F238E27FC236}">
                  <a16:creationId xmlns:a16="http://schemas.microsoft.com/office/drawing/2014/main" xmlns="" id="{7D71B3A8-4D39-42CF-9255-81EA3A622DD6}"/>
                </a:ext>
              </a:extLst>
            </p:cNvPr>
            <p:cNvGrpSpPr/>
            <p:nvPr/>
          </p:nvGrpSpPr>
          <p:grpSpPr>
            <a:xfrm>
              <a:off x="3928039" y="1792355"/>
              <a:ext cx="1830304" cy="2206534"/>
              <a:chOff x="3216839" y="2404072"/>
              <a:chExt cx="1830304" cy="2206534"/>
            </a:xfrm>
          </p:grpSpPr>
          <p:sp>
            <p:nvSpPr>
              <p:cNvPr id="25" name="Oval 24">
                <a:extLst>
                  <a:ext uri="{FF2B5EF4-FFF2-40B4-BE49-F238E27FC236}">
                    <a16:creationId xmlns:a16="http://schemas.microsoft.com/office/drawing/2014/main" xmlns="" id="{B98059F9-1874-426D-8AF7-A12C21F37DD9}"/>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6" name="Rectangle 5">
                <a:extLst>
                  <a:ext uri="{FF2B5EF4-FFF2-40B4-BE49-F238E27FC236}">
                    <a16:creationId xmlns:a16="http://schemas.microsoft.com/office/drawing/2014/main" xmlns="" id="{A3A1E077-DBDF-48F0-A924-604984B940A2}"/>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7" name="Rectangle 5">
                <a:extLst>
                  <a:ext uri="{FF2B5EF4-FFF2-40B4-BE49-F238E27FC236}">
                    <a16:creationId xmlns:a16="http://schemas.microsoft.com/office/drawing/2014/main" xmlns="" id="{798B1F51-1FA4-4199-81C7-62356C936CC9}"/>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28" name="Arc 27">
                <a:extLst>
                  <a:ext uri="{FF2B5EF4-FFF2-40B4-BE49-F238E27FC236}">
                    <a16:creationId xmlns:a16="http://schemas.microsoft.com/office/drawing/2014/main" xmlns="" id="{40A224C8-1233-40F7-96AB-BFF79AF6CDCB}"/>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ln w="57150">
                    <a:solidFill>
                      <a:schemeClr val="tx1"/>
                    </a:solidFill>
                  </a:ln>
                </a:endParaRPr>
              </a:p>
            </p:txBody>
          </p:sp>
          <p:sp>
            <p:nvSpPr>
              <p:cNvPr id="29" name="Arc 28">
                <a:extLst>
                  <a:ext uri="{FF2B5EF4-FFF2-40B4-BE49-F238E27FC236}">
                    <a16:creationId xmlns:a16="http://schemas.microsoft.com/office/drawing/2014/main" xmlns="" id="{B57C7CCC-E218-4321-8C7B-3F0C5753C7A1}"/>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ln w="57150">
                    <a:solidFill>
                      <a:schemeClr val="tx1"/>
                    </a:solidFill>
                  </a:ln>
                </a:endParaRPr>
              </a:p>
            </p:txBody>
          </p:sp>
        </p:grpSp>
        <p:sp>
          <p:nvSpPr>
            <p:cNvPr id="13" name="Rectangle: Rounded Corners 12">
              <a:extLst>
                <a:ext uri="{FF2B5EF4-FFF2-40B4-BE49-F238E27FC236}">
                  <a16:creationId xmlns:a16="http://schemas.microsoft.com/office/drawing/2014/main" xmlns="" id="{6AF309CA-A56C-4ABC-B293-420F4EB1A9B4}"/>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14" name="Rectangle: Rounded Corners 13">
              <a:extLst>
                <a:ext uri="{FF2B5EF4-FFF2-40B4-BE49-F238E27FC236}">
                  <a16:creationId xmlns:a16="http://schemas.microsoft.com/office/drawing/2014/main" xmlns="" id="{07955808-2AC7-44EB-8B6D-82B974E53A3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cxnSp>
          <p:nvCxnSpPr>
            <p:cNvPr id="15" name="Straight Connector 14">
              <a:extLst>
                <a:ext uri="{FF2B5EF4-FFF2-40B4-BE49-F238E27FC236}">
                  <a16:creationId xmlns:a16="http://schemas.microsoft.com/office/drawing/2014/main" xmlns="" id="{AC6420D7-AEAB-45EF-8D46-11EB06E4AFEA}"/>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xmlns="" id="{76C7FABC-6773-44F6-990B-3EB082BE9B3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17" name="Group 16">
              <a:extLst>
                <a:ext uri="{FF2B5EF4-FFF2-40B4-BE49-F238E27FC236}">
                  <a16:creationId xmlns:a16="http://schemas.microsoft.com/office/drawing/2014/main" xmlns="" id="{1FAD48E1-DC45-4B3D-9CE5-613250708496}"/>
                </a:ext>
              </a:extLst>
            </p:cNvPr>
            <p:cNvGrpSpPr/>
            <p:nvPr/>
          </p:nvGrpSpPr>
          <p:grpSpPr>
            <a:xfrm>
              <a:off x="4203288" y="2479090"/>
              <a:ext cx="436874" cy="448528"/>
              <a:chOff x="2320288" y="2903541"/>
              <a:chExt cx="332555" cy="302680"/>
            </a:xfrm>
            <a:solidFill>
              <a:srgbClr val="464646"/>
            </a:solidFill>
          </p:grpSpPr>
          <p:cxnSp>
            <p:nvCxnSpPr>
              <p:cNvPr id="23" name="Straight Connector 22">
                <a:extLst>
                  <a:ext uri="{FF2B5EF4-FFF2-40B4-BE49-F238E27FC236}">
                    <a16:creationId xmlns:a16="http://schemas.microsoft.com/office/drawing/2014/main" xmlns="" id="{B01FD1D1-046F-457B-AB63-2702CE3E906E}"/>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xmlns="" id="{895660C3-C72C-43EE-9C4A-170F85E5BE08}"/>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19" name="Straight Connector 18">
              <a:extLst>
                <a:ext uri="{FF2B5EF4-FFF2-40B4-BE49-F238E27FC236}">
                  <a16:creationId xmlns:a16="http://schemas.microsoft.com/office/drawing/2014/main" xmlns="" id="{A74EE503-8FC0-42A6-8860-CA4EE42272E4}"/>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xmlns="" id="{F4189FDA-9FE8-490B-8A70-2E941811021F}"/>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grpSp>
          <p:nvGrpSpPr>
            <p:cNvPr id="18" name="Group 17">
              <a:extLst>
                <a:ext uri="{FF2B5EF4-FFF2-40B4-BE49-F238E27FC236}">
                  <a16:creationId xmlns:a16="http://schemas.microsoft.com/office/drawing/2014/main" xmlns="" id="{FDA3EFCD-0DF8-419D-8533-D781521E597E}"/>
                </a:ext>
              </a:extLst>
            </p:cNvPr>
            <p:cNvGrpSpPr/>
            <p:nvPr/>
          </p:nvGrpSpPr>
          <p:grpSpPr>
            <a:xfrm flipH="1">
              <a:off x="5035162" y="2479090"/>
              <a:ext cx="436872" cy="448528"/>
              <a:chOff x="2320288" y="2903541"/>
              <a:chExt cx="332555" cy="302680"/>
            </a:xfrm>
            <a:solidFill>
              <a:srgbClr val="464646"/>
            </a:solidFill>
          </p:grpSpPr>
          <p:cxnSp>
            <p:nvCxnSpPr>
              <p:cNvPr id="21" name="Straight Connector 20">
                <a:extLst>
                  <a:ext uri="{FF2B5EF4-FFF2-40B4-BE49-F238E27FC236}">
                    <a16:creationId xmlns:a16="http://schemas.microsoft.com/office/drawing/2014/main" xmlns="" id="{C3CC6A5A-182E-4A09-9C04-EB191881D789}"/>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xmlns="" id="{440C8953-0555-48CC-8255-78F17E053EE7}"/>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cxnSp>
        <p:nvCxnSpPr>
          <p:cNvPr id="34" name="Straight Connector 33">
            <a:extLst>
              <a:ext uri="{FF2B5EF4-FFF2-40B4-BE49-F238E27FC236}">
                <a16:creationId xmlns:a16="http://schemas.microsoft.com/office/drawing/2014/main" xmlns="" id="{29B538CA-8CCB-43FB-B5E5-5FC04EBC1F54}"/>
              </a:ext>
            </a:extLst>
          </p:cNvPr>
          <p:cNvCxnSpPr>
            <a:cxnSpLocks/>
            <a:stCxn id="26" idx="2"/>
          </p:cNvCxnSpPr>
          <p:nvPr userDrawn="1"/>
        </p:nvCxnSpPr>
        <p:spPr>
          <a:xfrm flipH="1">
            <a:off x="673735" y="4203953"/>
            <a:ext cx="955204"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xmlns="" val="74354534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xmlns=""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xmlns=""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Body Text">
            <a:extLst>
              <a:ext uri="{FF2B5EF4-FFF2-40B4-BE49-F238E27FC236}">
                <a16:creationId xmlns:a16="http://schemas.microsoft.com/office/drawing/2014/main" xmlns=""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16" name="Logo Software University" descr="Software University logo">
            <a:extLst>
              <a:ext uri="{FF2B5EF4-FFF2-40B4-BE49-F238E27FC236}">
                <a16:creationId xmlns:a16="http://schemas.microsoft.com/office/drawing/2014/main" xmlns="" id="{EFEBB553-EACE-4B4F-8B4F-7629FDD910A4}"/>
              </a:ext>
            </a:extLst>
          </p:cNvPr>
          <p:cNvPicPr>
            <a:picLocks noChangeAspect="1"/>
          </p:cNvPicPr>
          <p:nvPr userDrawn="1"/>
        </p:nvPicPr>
        <p:blipFill>
          <a:blip r:embed="rId2" cstate="print">
            <a:clrChange>
              <a:clrFrom>
                <a:srgbClr val="FFFFFF"/>
              </a:clrFrom>
              <a:clrTo>
                <a:srgbClr val="FFFFFF">
                  <a:alpha val="0"/>
                </a:srgbClr>
              </a:clrTo>
            </a:clrChange>
            <a:extLst>
              <a:ext uri="{28A0092B-C50C-407E-A947-70E740481C1C}">
                <a14:useLocalDpi xmlns:a14="http://schemas.microsoft.com/office/drawing/2010/main" xmlns="" val="0"/>
              </a:ext>
            </a:extLst>
          </a:blip>
          <a:stretch>
            <a:fillRect/>
          </a:stretch>
        </p:blipFill>
        <p:spPr>
          <a:xfrm>
            <a:off x="10008761" y="190267"/>
            <a:ext cx="2013336" cy="690975"/>
          </a:xfrm>
          <a:prstGeom prst="rect">
            <a:avLst/>
          </a:prstGeom>
        </p:spPr>
      </p:pic>
      <p:sp>
        <p:nvSpPr>
          <p:cNvPr id="13" name="Slide Title">
            <a:extLst>
              <a:ext uri="{FF2B5EF4-FFF2-40B4-BE49-F238E27FC236}">
                <a16:creationId xmlns:a16="http://schemas.microsoft.com/office/drawing/2014/main" xmlns=""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a:t>Slide Title</a:t>
            </a:r>
          </a:p>
        </p:txBody>
      </p:sp>
      <p:grpSp>
        <p:nvGrpSpPr>
          <p:cNvPr id="33" name="Group 32">
            <a:extLst>
              <a:ext uri="{FF2B5EF4-FFF2-40B4-BE49-F238E27FC236}">
                <a16:creationId xmlns:a16="http://schemas.microsoft.com/office/drawing/2014/main" xmlns="" id="{7CF60135-47AA-48F0-96BA-0E795668ABDB}"/>
              </a:ext>
            </a:extLst>
          </p:cNvPr>
          <p:cNvGrpSpPr/>
          <p:nvPr userDrawn="1"/>
        </p:nvGrpSpPr>
        <p:grpSpPr>
          <a:xfrm>
            <a:off x="392806" y="3429000"/>
            <a:ext cx="1522048" cy="2411973"/>
            <a:chOff x="3928039" y="1792355"/>
            <a:chExt cx="1830304" cy="2900460"/>
          </a:xfrm>
        </p:grpSpPr>
        <p:grpSp>
          <p:nvGrpSpPr>
            <p:cNvPr id="34" name="Group 33">
              <a:extLst>
                <a:ext uri="{FF2B5EF4-FFF2-40B4-BE49-F238E27FC236}">
                  <a16:creationId xmlns:a16="http://schemas.microsoft.com/office/drawing/2014/main" xmlns="" id="{2823380E-3936-41AF-BDF7-DA54D75BBF6B}"/>
                </a:ext>
              </a:extLst>
            </p:cNvPr>
            <p:cNvGrpSpPr/>
            <p:nvPr/>
          </p:nvGrpSpPr>
          <p:grpSpPr>
            <a:xfrm>
              <a:off x="3928039" y="1792355"/>
              <a:ext cx="1830304" cy="2206534"/>
              <a:chOff x="3216839" y="2404072"/>
              <a:chExt cx="1830304" cy="2206534"/>
            </a:xfrm>
          </p:grpSpPr>
          <p:sp>
            <p:nvSpPr>
              <p:cNvPr id="47" name="Oval 46">
                <a:extLst>
                  <a:ext uri="{FF2B5EF4-FFF2-40B4-BE49-F238E27FC236}">
                    <a16:creationId xmlns:a16="http://schemas.microsoft.com/office/drawing/2014/main" xmlns="" id="{52B047D9-D8DD-45C7-9BC8-6D4F682F5182}"/>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8" name="Rectangle 5">
                <a:extLst>
                  <a:ext uri="{FF2B5EF4-FFF2-40B4-BE49-F238E27FC236}">
                    <a16:creationId xmlns:a16="http://schemas.microsoft.com/office/drawing/2014/main" xmlns="" id="{4D84FE51-BD8E-47EA-9463-CE02FEA31766}"/>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9" name="Rectangle 5">
                <a:extLst>
                  <a:ext uri="{FF2B5EF4-FFF2-40B4-BE49-F238E27FC236}">
                    <a16:creationId xmlns:a16="http://schemas.microsoft.com/office/drawing/2014/main" xmlns="" id="{F5C8F037-C197-4219-AC87-3A81763512BC}"/>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50" name="Arc 49">
                <a:extLst>
                  <a:ext uri="{FF2B5EF4-FFF2-40B4-BE49-F238E27FC236}">
                    <a16:creationId xmlns:a16="http://schemas.microsoft.com/office/drawing/2014/main" xmlns="" id="{786EE401-CF8E-439B-94A0-EE6F3A7D5798}"/>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ln w="57150">
                    <a:solidFill>
                      <a:schemeClr val="tx1"/>
                    </a:solidFill>
                  </a:ln>
                </a:endParaRPr>
              </a:p>
            </p:txBody>
          </p:sp>
          <p:sp>
            <p:nvSpPr>
              <p:cNvPr id="51" name="Arc 50">
                <a:extLst>
                  <a:ext uri="{FF2B5EF4-FFF2-40B4-BE49-F238E27FC236}">
                    <a16:creationId xmlns:a16="http://schemas.microsoft.com/office/drawing/2014/main" xmlns="" id="{8D9ACD38-B3EB-4A63-9730-CBF0501BF235}"/>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ln w="57150">
                    <a:solidFill>
                      <a:schemeClr val="tx1"/>
                    </a:solidFill>
                  </a:ln>
                </a:endParaRPr>
              </a:p>
            </p:txBody>
          </p:sp>
        </p:grpSp>
        <p:sp>
          <p:nvSpPr>
            <p:cNvPr id="35" name="Rectangle: Rounded Corners 34">
              <a:extLst>
                <a:ext uri="{FF2B5EF4-FFF2-40B4-BE49-F238E27FC236}">
                  <a16:creationId xmlns:a16="http://schemas.microsoft.com/office/drawing/2014/main" xmlns="" id="{64EE493E-A353-4C75-A3B9-D48ABA2C57CC}"/>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36" name="Rectangle: Rounded Corners 35">
              <a:extLst>
                <a:ext uri="{FF2B5EF4-FFF2-40B4-BE49-F238E27FC236}">
                  <a16:creationId xmlns:a16="http://schemas.microsoft.com/office/drawing/2014/main" xmlns="" id="{718408B9-204E-42E3-9E79-33E047E869BC}"/>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cxnSp>
          <p:nvCxnSpPr>
            <p:cNvPr id="37" name="Straight Connector 36">
              <a:extLst>
                <a:ext uri="{FF2B5EF4-FFF2-40B4-BE49-F238E27FC236}">
                  <a16:creationId xmlns:a16="http://schemas.microsoft.com/office/drawing/2014/main" xmlns="" id="{0AB66D97-DF6F-4CD2-AF13-42B5C852F673}"/>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xmlns="" id="{F2AFBA69-C196-4703-8AAB-5F72A8EDCEB5}"/>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xmlns="" id="{9AFC66C1-0C1C-4332-9C4E-782574C896B8}"/>
                </a:ext>
              </a:extLst>
            </p:cNvPr>
            <p:cNvGrpSpPr/>
            <p:nvPr/>
          </p:nvGrpSpPr>
          <p:grpSpPr>
            <a:xfrm>
              <a:off x="4203288" y="2479090"/>
              <a:ext cx="436874" cy="448528"/>
              <a:chOff x="2320288" y="2903541"/>
              <a:chExt cx="332555" cy="302680"/>
            </a:xfrm>
            <a:solidFill>
              <a:srgbClr val="464646"/>
            </a:solidFill>
          </p:grpSpPr>
          <p:cxnSp>
            <p:nvCxnSpPr>
              <p:cNvPr id="45" name="Straight Connector 44">
                <a:extLst>
                  <a:ext uri="{FF2B5EF4-FFF2-40B4-BE49-F238E27FC236}">
                    <a16:creationId xmlns:a16="http://schemas.microsoft.com/office/drawing/2014/main" xmlns="" id="{872CA8AD-EAF6-40BE-9DDE-ECDB4A980CA5}"/>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xmlns="" id="{57DD3EC7-1A13-4AFE-BD6F-DA12C281FAFB}"/>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40" name="Straight Connector 39">
              <a:extLst>
                <a:ext uri="{FF2B5EF4-FFF2-40B4-BE49-F238E27FC236}">
                  <a16:creationId xmlns:a16="http://schemas.microsoft.com/office/drawing/2014/main" xmlns="" id="{E46151FA-19E9-4E84-A082-EDAC6F76EA9D}"/>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41" name="Rectangle: Rounded Corners 40">
              <a:extLst>
                <a:ext uri="{FF2B5EF4-FFF2-40B4-BE49-F238E27FC236}">
                  <a16:creationId xmlns:a16="http://schemas.microsoft.com/office/drawing/2014/main" xmlns="" id="{3423EEF0-5B70-4091-B2DA-0740D2609643}"/>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grpSp>
          <p:nvGrpSpPr>
            <p:cNvPr id="42" name="Group 41">
              <a:extLst>
                <a:ext uri="{FF2B5EF4-FFF2-40B4-BE49-F238E27FC236}">
                  <a16:creationId xmlns:a16="http://schemas.microsoft.com/office/drawing/2014/main" xmlns="" id="{49A8AAA7-98E7-4224-B027-830FFCC285A3}"/>
                </a:ext>
              </a:extLst>
            </p:cNvPr>
            <p:cNvGrpSpPr/>
            <p:nvPr/>
          </p:nvGrpSpPr>
          <p:grpSpPr>
            <a:xfrm flipH="1">
              <a:off x="5035162" y="2479090"/>
              <a:ext cx="436872" cy="448528"/>
              <a:chOff x="2320288" y="2903541"/>
              <a:chExt cx="332555" cy="302680"/>
            </a:xfrm>
            <a:solidFill>
              <a:srgbClr val="464646"/>
            </a:solidFill>
          </p:grpSpPr>
          <p:cxnSp>
            <p:nvCxnSpPr>
              <p:cNvPr id="43" name="Straight Connector 42">
                <a:extLst>
                  <a:ext uri="{FF2B5EF4-FFF2-40B4-BE49-F238E27FC236}">
                    <a16:creationId xmlns:a16="http://schemas.microsoft.com/office/drawing/2014/main" xmlns="" id="{2129EC38-471E-4685-973E-BA7A7F567C42}"/>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xmlns="" id="{678142BE-84C9-4834-B6CC-6623E401661C}"/>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xmlns="" val="1679651758"/>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xmlns=""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7" name="Slide Body Text">
            <a:extLst>
              <a:ext uri="{FF2B5EF4-FFF2-40B4-BE49-F238E27FC236}">
                <a16:creationId xmlns:a16="http://schemas.microsoft.com/office/drawing/2014/main" xmlns=""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Title">
            <a:extLst>
              <a:ext uri="{FF2B5EF4-FFF2-40B4-BE49-F238E27FC236}">
                <a16:creationId xmlns:a16="http://schemas.microsoft.com/office/drawing/2014/main" xmlns=""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a:t>Slide Title</a:t>
            </a:r>
          </a:p>
        </p:txBody>
      </p:sp>
      <p:grpSp>
        <p:nvGrpSpPr>
          <p:cNvPr id="28" name="Group 27">
            <a:extLst>
              <a:ext uri="{FF2B5EF4-FFF2-40B4-BE49-F238E27FC236}">
                <a16:creationId xmlns:a16="http://schemas.microsoft.com/office/drawing/2014/main" xmlns="" id="{C4248838-4E67-439E-AE0A-0043D2CB04D6}"/>
              </a:ext>
            </a:extLst>
          </p:cNvPr>
          <p:cNvGrpSpPr/>
          <p:nvPr userDrawn="1"/>
        </p:nvGrpSpPr>
        <p:grpSpPr>
          <a:xfrm>
            <a:off x="108596" y="5591709"/>
            <a:ext cx="641749" cy="1016973"/>
            <a:chOff x="3928039" y="1792355"/>
            <a:chExt cx="1830304" cy="2900460"/>
          </a:xfrm>
        </p:grpSpPr>
        <p:grpSp>
          <p:nvGrpSpPr>
            <p:cNvPr id="29" name="Group 28">
              <a:extLst>
                <a:ext uri="{FF2B5EF4-FFF2-40B4-BE49-F238E27FC236}">
                  <a16:creationId xmlns:a16="http://schemas.microsoft.com/office/drawing/2014/main" xmlns="" id="{810CFD6A-2427-49D5-846A-5F93601D4184}"/>
                </a:ext>
              </a:extLst>
            </p:cNvPr>
            <p:cNvGrpSpPr/>
            <p:nvPr/>
          </p:nvGrpSpPr>
          <p:grpSpPr>
            <a:xfrm>
              <a:off x="3928039" y="1792355"/>
              <a:ext cx="1830304" cy="2206534"/>
              <a:chOff x="3216839" y="2404072"/>
              <a:chExt cx="1830304" cy="2206534"/>
            </a:xfrm>
          </p:grpSpPr>
          <p:sp>
            <p:nvSpPr>
              <p:cNvPr id="42" name="Oval 41">
                <a:extLst>
                  <a:ext uri="{FF2B5EF4-FFF2-40B4-BE49-F238E27FC236}">
                    <a16:creationId xmlns:a16="http://schemas.microsoft.com/office/drawing/2014/main" xmlns="" id="{017B1AE5-5C36-4839-BA1F-B404EA44E701}"/>
                  </a:ext>
                </a:extLst>
              </p:cNvPr>
              <p:cNvSpPr/>
              <p:nvPr/>
            </p:nvSpPr>
            <p:spPr>
              <a:xfrm>
                <a:off x="3216839" y="2404072"/>
                <a:ext cx="1830304" cy="1830304"/>
              </a:xfrm>
              <a:prstGeom prst="ellipse">
                <a:avLst/>
              </a:pr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3" name="Rectangle 5">
                <a:extLst>
                  <a:ext uri="{FF2B5EF4-FFF2-40B4-BE49-F238E27FC236}">
                    <a16:creationId xmlns:a16="http://schemas.microsoft.com/office/drawing/2014/main" xmlns="" id="{FB963D79-BB49-4A1D-BA66-EA0670C79BAE}"/>
                  </a:ext>
                </a:extLst>
              </p:cNvPr>
              <p:cNvSpPr/>
              <p:nvPr/>
            </p:nvSpPr>
            <p:spPr>
              <a:xfrm>
                <a:off x="3699615" y="3807346"/>
                <a:ext cx="1143001" cy="803260"/>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4" name="Rectangle 5">
                <a:extLst>
                  <a:ext uri="{FF2B5EF4-FFF2-40B4-BE49-F238E27FC236}">
                    <a16:creationId xmlns:a16="http://schemas.microsoft.com/office/drawing/2014/main" xmlns="" id="{6D7746D8-B913-493B-AAE9-25BC6893D40E}"/>
                  </a:ext>
                </a:extLst>
              </p:cNvPr>
              <p:cNvSpPr/>
              <p:nvPr/>
            </p:nvSpPr>
            <p:spPr>
              <a:xfrm flipH="1">
                <a:off x="3426570" y="3807347"/>
                <a:ext cx="1143000" cy="803259"/>
              </a:xfrm>
              <a:custGeom>
                <a:avLst/>
                <a:gdLst>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876300"/>
                  <a:gd name="connsiteY0" fmla="*/ 0 h 787400"/>
                  <a:gd name="connsiteX1" fmla="*/ 876300 w 876300"/>
                  <a:gd name="connsiteY1" fmla="*/ 0 h 787400"/>
                  <a:gd name="connsiteX2" fmla="*/ 876300 w 876300"/>
                  <a:gd name="connsiteY2" fmla="*/ 787400 h 787400"/>
                  <a:gd name="connsiteX3" fmla="*/ 0 w 876300"/>
                  <a:gd name="connsiteY3" fmla="*/ 787400 h 787400"/>
                  <a:gd name="connsiteX4" fmla="*/ 0 w 876300"/>
                  <a:gd name="connsiteY4" fmla="*/ 0 h 787400"/>
                  <a:gd name="connsiteX0" fmla="*/ 0 w 1130300"/>
                  <a:gd name="connsiteY0" fmla="*/ 0 h 787400"/>
                  <a:gd name="connsiteX1" fmla="*/ 1130300 w 1130300"/>
                  <a:gd name="connsiteY1" fmla="*/ 50800 h 787400"/>
                  <a:gd name="connsiteX2" fmla="*/ 876300 w 1130300"/>
                  <a:gd name="connsiteY2" fmla="*/ 787400 h 787400"/>
                  <a:gd name="connsiteX3" fmla="*/ 0 w 1130300"/>
                  <a:gd name="connsiteY3" fmla="*/ 787400 h 787400"/>
                  <a:gd name="connsiteX4" fmla="*/ 0 w 1130300"/>
                  <a:gd name="connsiteY4" fmla="*/ 0 h 787400"/>
                  <a:gd name="connsiteX0" fmla="*/ 0 w 1136650"/>
                  <a:gd name="connsiteY0" fmla="*/ 0 h 787400"/>
                  <a:gd name="connsiteX1" fmla="*/ 1136650 w 1136650"/>
                  <a:gd name="connsiteY1" fmla="*/ 38100 h 787400"/>
                  <a:gd name="connsiteX2" fmla="*/ 876300 w 1136650"/>
                  <a:gd name="connsiteY2" fmla="*/ 787400 h 787400"/>
                  <a:gd name="connsiteX3" fmla="*/ 0 w 1136650"/>
                  <a:gd name="connsiteY3" fmla="*/ 787400 h 787400"/>
                  <a:gd name="connsiteX4" fmla="*/ 0 w 1136650"/>
                  <a:gd name="connsiteY4" fmla="*/ 0 h 787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6650" h="787400">
                    <a:moveTo>
                      <a:pt x="0" y="0"/>
                    </a:moveTo>
                    <a:lnTo>
                      <a:pt x="1136650" y="38100"/>
                    </a:lnTo>
                    <a:cubicBezTo>
                      <a:pt x="920750" y="376767"/>
                      <a:pt x="876300" y="524933"/>
                      <a:pt x="876300" y="787400"/>
                    </a:cubicBezTo>
                    <a:lnTo>
                      <a:pt x="0" y="787400"/>
                    </a:lnTo>
                    <a:lnTo>
                      <a:pt x="0" y="0"/>
                    </a:lnTo>
                    <a:close/>
                  </a:path>
                </a:pathLst>
              </a:custGeom>
              <a:solidFill>
                <a:srgbClr val="F2A4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45" name="Arc 44">
                <a:extLst>
                  <a:ext uri="{FF2B5EF4-FFF2-40B4-BE49-F238E27FC236}">
                    <a16:creationId xmlns:a16="http://schemas.microsoft.com/office/drawing/2014/main" xmlns="" id="{29031C02-E965-417B-8799-96061B14F30D}"/>
                  </a:ext>
                </a:extLst>
              </p:cNvPr>
              <p:cNvSpPr/>
              <p:nvPr/>
            </p:nvSpPr>
            <p:spPr>
              <a:xfrm>
                <a:off x="3454111" y="2482850"/>
                <a:ext cx="1504950" cy="1504950"/>
              </a:xfrm>
              <a:prstGeom prst="arc">
                <a:avLst>
                  <a:gd name="adj1" fmla="val 18068338"/>
                  <a:gd name="adj2" fmla="val 0"/>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ln w="57150">
                    <a:solidFill>
                      <a:schemeClr val="tx1"/>
                    </a:solidFill>
                  </a:ln>
                </a:endParaRPr>
              </a:p>
            </p:txBody>
          </p:sp>
          <p:sp>
            <p:nvSpPr>
              <p:cNvPr id="46" name="Arc 45">
                <a:extLst>
                  <a:ext uri="{FF2B5EF4-FFF2-40B4-BE49-F238E27FC236}">
                    <a16:creationId xmlns:a16="http://schemas.microsoft.com/office/drawing/2014/main" xmlns="" id="{26BFD8A6-BC99-4B16-BA10-08A9E5C681C0}"/>
                  </a:ext>
                </a:extLst>
              </p:cNvPr>
              <p:cNvSpPr/>
              <p:nvPr/>
            </p:nvSpPr>
            <p:spPr>
              <a:xfrm>
                <a:off x="3454111" y="2482849"/>
                <a:ext cx="1504950" cy="1504950"/>
              </a:xfrm>
              <a:prstGeom prst="arc">
                <a:avLst>
                  <a:gd name="adj1" fmla="val 17518504"/>
                  <a:gd name="adj2" fmla="val 17709817"/>
                </a:avLst>
              </a:prstGeom>
              <a:ln w="38100" cap="rnd">
                <a:solidFill>
                  <a:schemeClr val="bg2"/>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bg-BG" dirty="0">
                  <a:ln w="57150">
                    <a:solidFill>
                      <a:schemeClr val="tx1"/>
                    </a:solidFill>
                  </a:ln>
                </a:endParaRPr>
              </a:p>
            </p:txBody>
          </p:sp>
        </p:grpSp>
        <p:sp>
          <p:nvSpPr>
            <p:cNvPr id="30" name="Rectangle: Rounded Corners 29">
              <a:extLst>
                <a:ext uri="{FF2B5EF4-FFF2-40B4-BE49-F238E27FC236}">
                  <a16:creationId xmlns:a16="http://schemas.microsoft.com/office/drawing/2014/main" xmlns="" id="{B310277F-A78E-4FB9-9EA9-88BE4F1D585B}"/>
                </a:ext>
              </a:extLst>
            </p:cNvPr>
            <p:cNvSpPr/>
            <p:nvPr/>
          </p:nvSpPr>
          <p:spPr>
            <a:xfrm>
              <a:off x="4400007" y="4324162"/>
              <a:ext cx="886369"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sp>
          <p:nvSpPr>
            <p:cNvPr id="31" name="Rectangle: Rounded Corners 30">
              <a:extLst>
                <a:ext uri="{FF2B5EF4-FFF2-40B4-BE49-F238E27FC236}">
                  <a16:creationId xmlns:a16="http://schemas.microsoft.com/office/drawing/2014/main" xmlns="" id="{A92CF92B-C212-4542-83AE-A0058B5BB5EA}"/>
                </a:ext>
              </a:extLst>
            </p:cNvPr>
            <p:cNvSpPr/>
            <p:nvPr/>
          </p:nvSpPr>
          <p:spPr>
            <a:xfrm>
              <a:off x="4533357" y="4542116"/>
              <a:ext cx="619670" cy="150699"/>
            </a:xfrm>
            <a:prstGeom prst="roundRect">
              <a:avLst/>
            </a:prstGeom>
            <a:solidFill>
              <a:srgbClr val="F2A40D"/>
            </a:solidFill>
            <a:ln w="38100">
              <a:solidFill>
                <a:srgbClr val="464646"/>
              </a:solidFill>
            </a:ln>
            <a:effectLst>
              <a:outerShdw blurRad="152400" dist="381000" dir="5400000" sx="70000" sy="70000"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cxnSp>
          <p:nvCxnSpPr>
            <p:cNvPr id="32" name="Straight Connector 31">
              <a:extLst>
                <a:ext uri="{FF2B5EF4-FFF2-40B4-BE49-F238E27FC236}">
                  <a16:creationId xmlns:a16="http://schemas.microsoft.com/office/drawing/2014/main" xmlns="" id="{563B4374-5C0D-461F-B3BD-78D99614D365}"/>
                </a:ext>
              </a:extLst>
            </p:cNvPr>
            <p:cNvCxnSpPr>
              <a:cxnSpLocks/>
            </p:cNvCxnSpPr>
            <p:nvPr/>
          </p:nvCxnSpPr>
          <p:spPr>
            <a:xfrm flipH="1" flipV="1">
              <a:off x="4472677" y="2844800"/>
              <a:ext cx="161562"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xmlns="" id="{FBC6FDE7-AEA1-4230-8433-4C088A0FF5F9}"/>
                </a:ext>
              </a:extLst>
            </p:cNvPr>
            <p:cNvCxnSpPr>
              <a:cxnSpLocks/>
            </p:cNvCxnSpPr>
            <p:nvPr/>
          </p:nvCxnSpPr>
          <p:spPr>
            <a:xfrm flipH="1">
              <a:off x="4578548" y="3618567"/>
              <a:ext cx="528128" cy="0"/>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grpSp>
          <p:nvGrpSpPr>
            <p:cNvPr id="34" name="Group 33">
              <a:extLst>
                <a:ext uri="{FF2B5EF4-FFF2-40B4-BE49-F238E27FC236}">
                  <a16:creationId xmlns:a16="http://schemas.microsoft.com/office/drawing/2014/main" xmlns="" id="{C4D1021D-07C7-4331-8FF6-36980A30978B}"/>
                </a:ext>
              </a:extLst>
            </p:cNvPr>
            <p:cNvGrpSpPr/>
            <p:nvPr/>
          </p:nvGrpSpPr>
          <p:grpSpPr>
            <a:xfrm>
              <a:off x="4203288" y="2479090"/>
              <a:ext cx="436874" cy="448528"/>
              <a:chOff x="2320288" y="2903541"/>
              <a:chExt cx="332555" cy="302680"/>
            </a:xfrm>
            <a:solidFill>
              <a:srgbClr val="464646"/>
            </a:solidFill>
          </p:grpSpPr>
          <p:cxnSp>
            <p:nvCxnSpPr>
              <p:cNvPr id="40" name="Straight Connector 39">
                <a:extLst>
                  <a:ext uri="{FF2B5EF4-FFF2-40B4-BE49-F238E27FC236}">
                    <a16:creationId xmlns:a16="http://schemas.microsoft.com/office/drawing/2014/main" xmlns="" id="{13B7FE99-95CF-45D5-966B-87A979B93431}"/>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xmlns="" id="{71BBA69B-19FF-4ADB-A739-AD8136A5F0A6}"/>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cxnSp>
          <p:nvCxnSpPr>
            <p:cNvPr id="35" name="Straight Connector 34">
              <a:extLst>
                <a:ext uri="{FF2B5EF4-FFF2-40B4-BE49-F238E27FC236}">
                  <a16:creationId xmlns:a16="http://schemas.microsoft.com/office/drawing/2014/main" xmlns="" id="{BFD1D86B-562B-40B2-8E46-34233EFEE7FC}"/>
                </a:ext>
              </a:extLst>
            </p:cNvPr>
            <p:cNvCxnSpPr>
              <a:cxnSpLocks/>
            </p:cNvCxnSpPr>
            <p:nvPr/>
          </p:nvCxnSpPr>
          <p:spPr>
            <a:xfrm flipV="1">
              <a:off x="5048904" y="2844800"/>
              <a:ext cx="142425" cy="1164292"/>
            </a:xfrm>
            <a:prstGeom prst="line">
              <a:avLst/>
            </a:prstGeom>
            <a:solidFill>
              <a:srgbClr val="464646"/>
            </a:solidFill>
            <a:ln w="38100">
              <a:solidFill>
                <a:srgbClr val="464646"/>
              </a:solidFill>
            </a:ln>
          </p:spPr>
          <p:style>
            <a:lnRef idx="1">
              <a:schemeClr val="dk1"/>
            </a:lnRef>
            <a:fillRef idx="0">
              <a:schemeClr val="dk1"/>
            </a:fillRef>
            <a:effectRef idx="0">
              <a:schemeClr val="dk1"/>
            </a:effectRef>
            <a:fontRef idx="minor">
              <a:schemeClr val="tx1"/>
            </a:fontRef>
          </p:style>
        </p:cxnSp>
        <p:sp>
          <p:nvSpPr>
            <p:cNvPr id="36" name="Rectangle: Rounded Corners 35">
              <a:extLst>
                <a:ext uri="{FF2B5EF4-FFF2-40B4-BE49-F238E27FC236}">
                  <a16:creationId xmlns:a16="http://schemas.microsoft.com/office/drawing/2014/main" xmlns="" id="{388C17BD-16A1-43C5-BFFA-2FF9174719E1}"/>
                </a:ext>
              </a:extLst>
            </p:cNvPr>
            <p:cNvSpPr/>
            <p:nvPr/>
          </p:nvSpPr>
          <p:spPr>
            <a:xfrm>
              <a:off x="4355556" y="4106208"/>
              <a:ext cx="975271" cy="150698"/>
            </a:xfrm>
            <a:prstGeom prst="roundRect">
              <a:avLst/>
            </a:prstGeom>
            <a:solidFill>
              <a:srgbClr val="F2A40D"/>
            </a:solidFill>
            <a:ln w="38100">
              <a:solidFill>
                <a:srgbClr val="4646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bg-BG" dirty="0"/>
            </a:p>
          </p:txBody>
        </p:sp>
        <p:grpSp>
          <p:nvGrpSpPr>
            <p:cNvPr id="37" name="Group 36">
              <a:extLst>
                <a:ext uri="{FF2B5EF4-FFF2-40B4-BE49-F238E27FC236}">
                  <a16:creationId xmlns:a16="http://schemas.microsoft.com/office/drawing/2014/main" xmlns="" id="{1B3B910E-ACFC-4F28-8E28-F02E1588B87E}"/>
                </a:ext>
              </a:extLst>
            </p:cNvPr>
            <p:cNvGrpSpPr/>
            <p:nvPr/>
          </p:nvGrpSpPr>
          <p:grpSpPr>
            <a:xfrm flipH="1">
              <a:off x="5035162" y="2479090"/>
              <a:ext cx="436872" cy="448528"/>
              <a:chOff x="2320288" y="2903541"/>
              <a:chExt cx="332555" cy="302680"/>
            </a:xfrm>
            <a:solidFill>
              <a:srgbClr val="464646"/>
            </a:solidFill>
          </p:grpSpPr>
          <p:cxnSp>
            <p:nvCxnSpPr>
              <p:cNvPr id="38" name="Straight Connector 37">
                <a:extLst>
                  <a:ext uri="{FF2B5EF4-FFF2-40B4-BE49-F238E27FC236}">
                    <a16:creationId xmlns:a16="http://schemas.microsoft.com/office/drawing/2014/main" xmlns="" id="{F57772B6-06C0-4F54-AA94-D3F92DA4716A}"/>
                  </a:ext>
                </a:extLst>
              </p:cNvPr>
              <p:cNvCxnSpPr>
                <a:cxnSpLocks/>
              </p:cNvCxnSpPr>
              <p:nvPr/>
            </p:nvCxnSpPr>
            <p:spPr>
              <a:xfrm flipH="1" flipV="1">
                <a:off x="2321560" y="305488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xmlns="" id="{23370C1F-7876-4278-AB20-78F6CAA385E2}"/>
                  </a:ext>
                </a:extLst>
              </p:cNvPr>
              <p:cNvCxnSpPr>
                <a:cxnSpLocks/>
              </p:cNvCxnSpPr>
              <p:nvPr/>
            </p:nvCxnSpPr>
            <p:spPr>
              <a:xfrm flipH="1">
                <a:off x="2320288" y="2903541"/>
                <a:ext cx="331283" cy="151340"/>
              </a:xfrm>
              <a:prstGeom prst="line">
                <a:avLst/>
              </a:prstGeom>
              <a:grpFill/>
              <a:ln w="38100" cap="rnd">
                <a:solidFill>
                  <a:srgbClr val="464646"/>
                </a:solidFill>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xmlns="" val="3284562556"/>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xmlns=""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Code Box">
            <a:extLst>
              <a:ext uri="{FF2B5EF4-FFF2-40B4-BE49-F238E27FC236}">
                <a16:creationId xmlns:a16="http://schemas.microsoft.com/office/drawing/2014/main" xmlns=""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xmlns=""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xmlns=""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0" name="Logo Software University" descr="Software University logo">
            <a:extLst>
              <a:ext uri="{FF2B5EF4-FFF2-40B4-BE49-F238E27FC236}">
                <a16:creationId xmlns:a16="http://schemas.microsoft.com/office/drawing/2014/main" xmlns="" id="{8C01D7AF-7CBD-46E1-99F3-8EB60E838D91}"/>
              </a:ext>
            </a:extLst>
          </p:cNvPr>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11" name="Slide Title">
            <a:extLst>
              <a:ext uri="{FF2B5EF4-FFF2-40B4-BE49-F238E27FC236}">
                <a16:creationId xmlns:a16="http://schemas.microsoft.com/office/drawing/2014/main" xmlns=""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xmlns="" val="1000829826"/>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xmlns=""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9" name="Picture SoftUni Mascot" descr="SoftUni mascot with laptop">
            <a:extLst>
              <a:ext uri="{FF2B5EF4-FFF2-40B4-BE49-F238E27FC236}">
                <a16:creationId xmlns:a16="http://schemas.microsoft.com/office/drawing/2014/main" xmlns="" id="{DC4365F6-D2C1-47B4-8477-38FD2C7711A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flipH="1">
            <a:off x="9516000" y="3408496"/>
            <a:ext cx="2251057" cy="3044431"/>
          </a:xfrm>
          <a:prstGeom prst="rect">
            <a:avLst/>
          </a:prstGeom>
        </p:spPr>
      </p:pic>
      <p:sp>
        <p:nvSpPr>
          <p:cNvPr id="23" name="Slide Body Text">
            <a:extLst>
              <a:ext uri="{FF2B5EF4-FFF2-40B4-BE49-F238E27FC236}">
                <a16:creationId xmlns:a16="http://schemas.microsoft.com/office/drawing/2014/main" xmlns="" id="{889D93F4-ABFA-46BF-8E5D-FE6562ACB20F}"/>
              </a:ext>
            </a:extLst>
          </p:cNvPr>
          <p:cNvSpPr>
            <a:spLocks noGrp="1"/>
          </p:cNvSpPr>
          <p:nvPr>
            <p:ph type="body" sz="quarter" idx="13" hasCustomPrompt="1"/>
          </p:nvPr>
        </p:nvSpPr>
        <p:spPr>
          <a:xfrm>
            <a:off x="196766" y="1371604"/>
            <a:ext cx="9049234"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a:t>…</a:t>
            </a:r>
          </a:p>
          <a:p>
            <a:pPr lvl="1"/>
            <a:r>
              <a:rPr lang="en-US" noProof="0"/>
              <a:t>…</a:t>
            </a:r>
          </a:p>
          <a:p>
            <a:pPr lvl="1"/>
            <a:r>
              <a:rPr lang="en-US" noProof="0"/>
              <a:t>…</a:t>
            </a:r>
          </a:p>
          <a:p>
            <a:pPr lvl="0"/>
            <a:r>
              <a:rPr lang="en-US" noProof="0"/>
              <a:t>…</a:t>
            </a:r>
          </a:p>
          <a:p>
            <a:pPr lvl="1"/>
            <a:r>
              <a:rPr lang="en-US" noProof="0"/>
              <a:t>…</a:t>
            </a:r>
          </a:p>
          <a:p>
            <a:pPr lvl="1"/>
            <a:r>
              <a:rPr lang="en-US" noProof="0"/>
              <a:t>…</a:t>
            </a:r>
          </a:p>
          <a:p>
            <a:pPr lvl="0"/>
            <a:r>
              <a:rPr lang="en-US" noProof="0"/>
              <a:t>…</a:t>
            </a:r>
          </a:p>
        </p:txBody>
      </p:sp>
      <p:sp>
        <p:nvSpPr>
          <p:cNvPr id="8" name="Rectangle Top">
            <a:extLst>
              <a:ext uri="{FF2B5EF4-FFF2-40B4-BE49-F238E27FC236}">
                <a16:creationId xmlns:a16="http://schemas.microsoft.com/office/drawing/2014/main" xmlns=""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1" name="Logo Software University" descr="Software University logo">
            <a:extLst>
              <a:ext uri="{FF2B5EF4-FFF2-40B4-BE49-F238E27FC236}">
                <a16:creationId xmlns:a16="http://schemas.microsoft.com/office/drawing/2014/main" xmlns="" id="{14F779A7-4A91-448B-BEFA-956C70A1C22F}"/>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13" name="Slide Title">
            <a:extLst>
              <a:ext uri="{FF2B5EF4-FFF2-40B4-BE49-F238E27FC236}">
                <a16:creationId xmlns:a16="http://schemas.microsoft.com/office/drawing/2014/main" xmlns="" id="{357D7BE1-6358-42CC-94F3-7BCDD91DCB6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Table of Contents</a:t>
            </a:r>
          </a:p>
        </p:txBody>
      </p:sp>
    </p:spTree>
    <p:extLst>
      <p:ext uri="{BB962C8B-B14F-4D97-AF65-F5344CB8AC3E}">
        <p14:creationId xmlns:p14="http://schemas.microsoft.com/office/powerpoint/2010/main" xmlns="" val="102872448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xmlns=""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xmlns="" id="{7028D2F0-1E67-414B-A93D-D3F8F131A13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xmlns=""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Left">
            <a:extLst>
              <a:ext uri="{FF2B5EF4-FFF2-40B4-BE49-F238E27FC236}">
                <a16:creationId xmlns:a16="http://schemas.microsoft.com/office/drawing/2014/main" xmlns=""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Rectangle Top">
            <a:extLst>
              <a:ext uri="{FF2B5EF4-FFF2-40B4-BE49-F238E27FC236}">
                <a16:creationId xmlns:a16="http://schemas.microsoft.com/office/drawing/2014/main" xmlns=""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Logo Software University" descr="Software University logo">
            <a:extLst>
              <a:ext uri="{FF2B5EF4-FFF2-40B4-BE49-F238E27FC236}">
                <a16:creationId xmlns:a16="http://schemas.microsoft.com/office/drawing/2014/main" xmlns="" id="{19A67BB9-D880-4EAD-B90E-89C4219BFC0B}"/>
              </a:ext>
            </a:extLst>
          </p:cNvPr>
          <p:cNvPicPr>
            <a:picLocks noChangeAspect="1"/>
          </p:cNvPicPr>
          <p:nvPr userDrawn="1"/>
        </p:nvPicPr>
        <p:blipFill>
          <a:blip r:embed="rId3" cstate="print">
            <a:extLst>
              <a:ext uri="{28A0092B-C50C-407E-A947-70E740481C1C}">
                <a14:useLocalDpi xmlns:a14="http://schemas.microsoft.com/office/drawing/2010/main" xmlns="" val="0"/>
              </a:ext>
            </a:extLst>
          </a:blip>
          <a:stretch>
            <a:fillRect/>
          </a:stretch>
        </p:blipFill>
        <p:spPr>
          <a:xfrm>
            <a:off x="10067957" y="253936"/>
            <a:ext cx="1915704" cy="559235"/>
          </a:xfrm>
          <a:prstGeom prst="rect">
            <a:avLst/>
          </a:prstGeom>
        </p:spPr>
      </p:pic>
      <p:sp>
        <p:nvSpPr>
          <p:cNvPr id="15" name="Slide Title">
            <a:extLst>
              <a:ext uri="{FF2B5EF4-FFF2-40B4-BE49-F238E27FC236}">
                <a16:creationId xmlns:a16="http://schemas.microsoft.com/office/drawing/2014/main" xmlns=""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a:t>Slide Title</a:t>
            </a:r>
          </a:p>
        </p:txBody>
      </p:sp>
    </p:spTree>
    <p:extLst>
      <p:ext uri="{BB962C8B-B14F-4D97-AF65-F5344CB8AC3E}">
        <p14:creationId xmlns:p14="http://schemas.microsoft.com/office/powerpoint/2010/main" xmlns="" val="3044033461"/>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extLst>
    <p:ext uri="{DCECCB84-F9BA-43D5-87BE-67443E8EF086}">
      <p15:sldGuideLst xmlns:p15="http://schemas.microsoft.com/office/powerpoint/2012/main" xmlns="">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xmlns="" id="{5BE90A63-DDD9-4B3B-A234-DF69B9BC812F}"/>
              </a:ext>
            </a:extLst>
          </p:cNvPr>
          <p:cNvPicPr>
            <a:picLocks noChangeAspect="1"/>
          </p:cNvPicPr>
          <p:nvPr userDrawn="1"/>
        </p:nvPicPr>
        <p:blipFill rotWithShape="1">
          <a:blip r:embed="rId18" cstate="print"/>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xmlns=""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a:p>
        </p:txBody>
      </p:sp>
      <p:sp>
        <p:nvSpPr>
          <p:cNvPr id="10" name="Slide Title">
            <a:extLst>
              <a:ext uri="{FF2B5EF4-FFF2-40B4-BE49-F238E27FC236}">
                <a16:creationId xmlns:a16="http://schemas.microsoft.com/office/drawing/2014/main" xmlns=""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a:t>Click to Edit Master Title Style</a:t>
            </a:r>
            <a:endParaRPr/>
          </a:p>
        </p:txBody>
      </p:sp>
    </p:spTree>
    <p:extLst>
      <p:ext uri="{BB962C8B-B14F-4D97-AF65-F5344CB8AC3E}">
        <p14:creationId xmlns:p14="http://schemas.microsoft.com/office/powerpoint/2010/main" xmlns=""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91" r:id="rId4"/>
    <p:sldLayoutId id="2147483680" r:id="rId5"/>
    <p:sldLayoutId id="2147483688" r:id="rId6"/>
    <p:sldLayoutId id="2147483684" r:id="rId7"/>
    <p:sldLayoutId id="2147483677" r:id="rId8"/>
    <p:sldLayoutId id="2147483683" r:id="rId9"/>
    <p:sldLayoutId id="2147483685" r:id="rId10"/>
    <p:sldLayoutId id="2147483686" r:id="rId11"/>
    <p:sldLayoutId id="2147483687" r:id="rId12"/>
    <p:sldLayoutId id="2147483693" r:id="rId13"/>
    <p:sldLayoutId id="2147483694" r:id="rId14"/>
    <p:sldLayoutId id="2147483695" r:id="rId15"/>
    <p:sldLayoutId id="2147483696" r:id="rId16"/>
  </p:sldLayoutIdLst>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xmlns="">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49.svg"/><Relationship Id="rId13" Type="http://schemas.openxmlformats.org/officeDocument/2006/relationships/image" Target="../media/image41.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image" Target="../media/image36.png"/><Relationship Id="rId11" Type="http://schemas.openxmlformats.org/officeDocument/2006/relationships/image" Target="../media/image39.png"/><Relationship Id="rId5" Type="http://schemas.openxmlformats.org/officeDocument/2006/relationships/image" Target="../media/image35.png"/><Relationship Id="rId15" Type="http://schemas.openxmlformats.org/officeDocument/2006/relationships/image" Target="../media/image43.png"/><Relationship Id="rId10" Type="http://schemas.openxmlformats.org/officeDocument/2006/relationships/image" Target="../media/image51.svg"/><Relationship Id="rId4" Type="http://schemas.openxmlformats.org/officeDocument/2006/relationships/image" Target="../media/image34.png"/><Relationship Id="rId9" Type="http://schemas.openxmlformats.org/officeDocument/2006/relationships/image" Target="../media/image38.png"/><Relationship Id="rId14" Type="http://schemas.openxmlformats.org/officeDocument/2006/relationships/image" Target="../media/image42.png"/></Relationships>
</file>

<file path=ppt/slides/_rel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hyperlink" Target="https://softuni.b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mpany Web Site"/>
          <p:cNvSpPr>
            <a:spLocks noGrp="1"/>
          </p:cNvSpPr>
          <p:nvPr>
            <p:ph type="body" sz="quarter" idx="18"/>
          </p:nvPr>
        </p:nvSpPr>
        <p:spPr>
          <a:xfrm>
            <a:off x="8708505" y="6130863"/>
            <a:ext cx="2951518" cy="341556"/>
          </a:xfrm>
        </p:spPr>
        <p:txBody>
          <a:bodyPr/>
          <a:lstStyle/>
          <a:p>
            <a:r>
              <a:rPr lang="en-US" dirty="0">
                <a:hlinkClick r:id="rId3"/>
              </a:rPr>
              <a:t>https://about.softuni.bg</a:t>
            </a:r>
            <a:endParaRPr lang="en-US" dirty="0"/>
          </a:p>
        </p:txBody>
      </p:sp>
      <p:sp>
        <p:nvSpPr>
          <p:cNvPr id="11" name="Company Name"/>
          <p:cNvSpPr>
            <a:spLocks noGrp="1"/>
          </p:cNvSpPr>
          <p:nvPr>
            <p:ph type="body" sz="quarter" idx="17"/>
          </p:nvPr>
        </p:nvSpPr>
        <p:spPr>
          <a:xfrm>
            <a:off x="8708505" y="5756628"/>
            <a:ext cx="2951518" cy="367080"/>
          </a:xfrm>
        </p:spPr>
        <p:txBody>
          <a:bodyPr/>
          <a:lstStyle/>
          <a:p>
            <a:r>
              <a:rPr lang="en-US" dirty="0"/>
              <a:t>Software University</a:t>
            </a:r>
          </a:p>
        </p:txBody>
      </p:sp>
      <p:sp>
        <p:nvSpPr>
          <p:cNvPr id="10" name="Author Position">
            <a:extLst>
              <a:ext uri="{FF2B5EF4-FFF2-40B4-BE49-F238E27FC236}">
                <a16:creationId xmlns:a16="http://schemas.microsoft.com/office/drawing/2014/main" xmlns="" id="{F585BC4C-0F13-4FD4-8F23-99FD46618370}"/>
              </a:ext>
            </a:extLst>
          </p:cNvPr>
          <p:cNvSpPr>
            <a:spLocks noGrp="1"/>
          </p:cNvSpPr>
          <p:nvPr>
            <p:ph type="body" sz="quarter" idx="20"/>
          </p:nvPr>
        </p:nvSpPr>
        <p:spPr>
          <a:xfrm>
            <a:off x="553082" y="5344180"/>
            <a:ext cx="2980696" cy="444793"/>
          </a:xfrm>
        </p:spPr>
        <p:txBody>
          <a:bodyPr/>
          <a:lstStyle/>
          <a:p>
            <a:r>
              <a:rPr lang="en-US" dirty="0"/>
              <a:t>Technical Trainers</a:t>
            </a:r>
          </a:p>
        </p:txBody>
      </p:sp>
      <p:sp>
        <p:nvSpPr>
          <p:cNvPr id="9" name="Author Name">
            <a:extLst>
              <a:ext uri="{FF2B5EF4-FFF2-40B4-BE49-F238E27FC236}">
                <a16:creationId xmlns:a16="http://schemas.microsoft.com/office/drawing/2014/main" xmlns="" id="{FA396BB6-2053-4690-9672-BC528007D370}"/>
              </a:ext>
            </a:extLst>
          </p:cNvPr>
          <p:cNvSpPr>
            <a:spLocks noGrp="1"/>
          </p:cNvSpPr>
          <p:nvPr>
            <p:ph type="body" sz="quarter" idx="19"/>
          </p:nvPr>
        </p:nvSpPr>
        <p:spPr>
          <a:xfrm>
            <a:off x="553082" y="4851838"/>
            <a:ext cx="2980696" cy="454398"/>
          </a:xfrm>
        </p:spPr>
        <p:txBody>
          <a:bodyPr/>
          <a:lstStyle/>
          <a:p>
            <a:r>
              <a:rPr lang="en-US" dirty="0"/>
              <a:t>SoftUni Team</a:t>
            </a:r>
          </a:p>
        </p:txBody>
      </p:sp>
      <p:sp>
        <p:nvSpPr>
          <p:cNvPr id="3" name="Presentation Subtitle">
            <a:extLst>
              <a:ext uri="{FF2B5EF4-FFF2-40B4-BE49-F238E27FC236}">
                <a16:creationId xmlns:a16="http://schemas.microsoft.com/office/drawing/2014/main" xmlns="" id="{A004DC04-DA2A-41C0-8578-4B8D2F08EA7D}"/>
              </a:ext>
            </a:extLst>
          </p:cNvPr>
          <p:cNvSpPr>
            <a:spLocks noGrp="1"/>
          </p:cNvSpPr>
          <p:nvPr>
            <p:ph type="subTitle" idx="1"/>
          </p:nvPr>
        </p:nvSpPr>
        <p:spPr>
          <a:xfrm>
            <a:off x="430213" y="1219200"/>
            <a:ext cx="11331575" cy="1295400"/>
          </a:xfrm>
        </p:spPr>
        <p:txBody>
          <a:bodyPr>
            <a:normAutofit/>
          </a:bodyPr>
          <a:lstStyle/>
          <a:p>
            <a:r>
              <a:rPr lang="bg-BG" dirty="0" smtClean="0"/>
              <a:t>Създаване на таблици. Импортиране на данни. Заявки, формуляри и отчети</a:t>
            </a:r>
            <a:endParaRPr lang="en-US" dirty="0"/>
          </a:p>
        </p:txBody>
      </p:sp>
      <p:sp>
        <p:nvSpPr>
          <p:cNvPr id="16" name="Title 15">
            <a:extLst>
              <a:ext uri="{FF2B5EF4-FFF2-40B4-BE49-F238E27FC236}">
                <a16:creationId xmlns:a16="http://schemas.microsoft.com/office/drawing/2014/main" xmlns="" id="{09D526E5-16F9-CDC3-F025-1D308EB5C234}"/>
              </a:ext>
            </a:extLst>
          </p:cNvPr>
          <p:cNvSpPr>
            <a:spLocks noGrp="1"/>
          </p:cNvSpPr>
          <p:nvPr>
            <p:ph type="title"/>
          </p:nvPr>
        </p:nvSpPr>
        <p:spPr>
          <a:xfrm>
            <a:off x="554182" y="228599"/>
            <a:ext cx="11083636" cy="1143001"/>
          </a:xfrm>
        </p:spPr>
        <p:txBody>
          <a:bodyPr>
            <a:normAutofit/>
          </a:bodyPr>
          <a:lstStyle/>
          <a:p>
            <a:r>
              <a:rPr lang="ru-RU" sz="4400" dirty="0" smtClean="0"/>
              <a:t>Работа с </a:t>
            </a:r>
            <a:r>
              <a:rPr lang="en-US" sz="4400" dirty="0" smtClean="0"/>
              <a:t>MS Access</a:t>
            </a:r>
            <a:endParaRPr lang="bg-BG" sz="4400" dirty="0"/>
          </a:p>
        </p:txBody>
      </p:sp>
      <p:pic>
        <p:nvPicPr>
          <p:cNvPr id="46082" name="Picture 2" descr="Finweb Business Consultancy | Microsoft Access Basic"/>
          <p:cNvPicPr>
            <a:picLocks noChangeAspect="1" noChangeArrowheads="1"/>
          </p:cNvPicPr>
          <p:nvPr/>
        </p:nvPicPr>
        <p:blipFill>
          <a:blip r:embed="rId4" cstate="print"/>
          <a:srcRect/>
          <a:stretch>
            <a:fillRect/>
          </a:stretch>
        </p:blipFill>
        <p:spPr bwMode="auto">
          <a:xfrm>
            <a:off x="4808302" y="2653118"/>
            <a:ext cx="2575397" cy="2528482"/>
          </a:xfrm>
          <a:prstGeom prst="rect">
            <a:avLst/>
          </a:prstGeom>
          <a:noFill/>
        </p:spPr>
      </p:pic>
    </p:spTree>
    <p:extLst>
      <p:ext uri="{BB962C8B-B14F-4D97-AF65-F5344CB8AC3E}">
        <p14:creationId xmlns:p14="http://schemas.microsoft.com/office/powerpoint/2010/main" xmlns="" val="3666405375"/>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10</a:t>
            </a:fld>
            <a:endParaRPr lang="en-US" noProof="0" dirty="0"/>
          </a:p>
        </p:txBody>
      </p:sp>
      <p:sp>
        <p:nvSpPr>
          <p:cNvPr id="3" name="Text Placeholder 2"/>
          <p:cNvSpPr>
            <a:spLocks noGrp="1"/>
          </p:cNvSpPr>
          <p:nvPr>
            <p:ph type="body" sz="quarter" idx="10"/>
          </p:nvPr>
        </p:nvSpPr>
        <p:spPr/>
        <p:txBody>
          <a:bodyPr>
            <a:normAutofit/>
          </a:bodyPr>
          <a:lstStyle/>
          <a:p>
            <a:pPr>
              <a:buClr>
                <a:srgbClr val="224464"/>
              </a:buClr>
            </a:pPr>
            <a:r>
              <a:rPr lang="bg-BG" b="1" dirty="0" smtClean="0">
                <a:solidFill>
                  <a:schemeClr val="bg1"/>
                </a:solidFill>
              </a:rPr>
              <a:t>Листът с данни </a:t>
            </a:r>
            <a:r>
              <a:rPr lang="bg-BG" dirty="0" smtClean="0"/>
              <a:t>е </a:t>
            </a:r>
            <a:r>
              <a:rPr lang="bg-BG" b="1" dirty="0" smtClean="0">
                <a:solidFill>
                  <a:schemeClr val="bg1"/>
                </a:solidFill>
              </a:rPr>
              <a:t>визуално представяне</a:t>
            </a:r>
            <a:r>
              <a:rPr lang="bg-BG" dirty="0" smtClean="0"/>
              <a:t> на </a:t>
            </a:r>
            <a:r>
              <a:rPr lang="bg-BG" b="1" dirty="0" smtClean="0">
                <a:solidFill>
                  <a:schemeClr val="bg1"/>
                </a:solidFill>
              </a:rPr>
              <a:t>информацията</a:t>
            </a:r>
            <a:r>
              <a:rPr lang="bg-BG" dirty="0" smtClean="0"/>
              <a:t>, съдържаща се в </a:t>
            </a:r>
            <a:r>
              <a:rPr lang="bg-BG" b="1" dirty="0" smtClean="0">
                <a:solidFill>
                  <a:schemeClr val="bg1"/>
                </a:solidFill>
              </a:rPr>
              <a:t>таблица</a:t>
            </a:r>
            <a:r>
              <a:rPr lang="bg-BG" dirty="0" smtClean="0"/>
              <a:t> на база </a:t>
            </a:r>
            <a:r>
              <a:rPr lang="bg-BG" dirty="0" smtClean="0"/>
              <a:t>данни</a:t>
            </a:r>
            <a:endParaRPr lang="en-US" dirty="0" smtClean="0"/>
          </a:p>
          <a:p>
            <a:pPr>
              <a:buClr>
                <a:schemeClr val="tx1"/>
              </a:buClr>
            </a:pPr>
            <a:r>
              <a:rPr lang="bg-BG" b="1" dirty="0" smtClean="0">
                <a:solidFill>
                  <a:schemeClr val="bg1"/>
                </a:solidFill>
              </a:rPr>
              <a:t>Колоната</a:t>
            </a:r>
            <a:r>
              <a:rPr lang="bg-BG" dirty="0" smtClean="0"/>
              <a:t> представлява </a:t>
            </a:r>
            <a:r>
              <a:rPr lang="bg-BG" dirty="0" smtClean="0"/>
              <a:t>същото нещо като </a:t>
            </a:r>
            <a:r>
              <a:rPr lang="bg-BG" b="1" dirty="0" smtClean="0">
                <a:solidFill>
                  <a:schemeClr val="bg1"/>
                </a:solidFill>
              </a:rPr>
              <a:t>поле</a:t>
            </a:r>
            <a:r>
              <a:rPr lang="bg-BG" dirty="0" smtClean="0"/>
              <a:t> в </a:t>
            </a:r>
            <a:r>
              <a:rPr lang="bg-BG" b="1" dirty="0" smtClean="0">
                <a:solidFill>
                  <a:schemeClr val="bg1"/>
                </a:solidFill>
              </a:rPr>
              <a:t>таблица</a:t>
            </a:r>
            <a:r>
              <a:rPr lang="bg-BG" dirty="0" smtClean="0"/>
              <a:t> на база </a:t>
            </a:r>
            <a:r>
              <a:rPr lang="bg-BG" dirty="0" smtClean="0"/>
              <a:t>данни</a:t>
            </a:r>
            <a:endParaRPr lang="en-US" dirty="0" smtClean="0"/>
          </a:p>
          <a:p>
            <a:r>
              <a:rPr lang="bg-BG" dirty="0" smtClean="0"/>
              <a:t>Когато </a:t>
            </a:r>
            <a:r>
              <a:rPr lang="bg-BG" b="1" dirty="0" smtClean="0">
                <a:solidFill>
                  <a:schemeClr val="bg1"/>
                </a:solidFill>
              </a:rPr>
              <a:t>добавяте</a:t>
            </a:r>
            <a:r>
              <a:rPr lang="bg-BG" dirty="0" smtClean="0"/>
              <a:t> или </a:t>
            </a:r>
            <a:r>
              <a:rPr lang="bg-BG" b="1" dirty="0" smtClean="0">
                <a:solidFill>
                  <a:schemeClr val="bg1"/>
                </a:solidFill>
              </a:rPr>
              <a:t>премахвате</a:t>
            </a:r>
            <a:r>
              <a:rPr lang="bg-BG" dirty="0" smtClean="0"/>
              <a:t> </a:t>
            </a:r>
            <a:r>
              <a:rPr lang="bg-BG" b="1" dirty="0" smtClean="0">
                <a:solidFill>
                  <a:schemeClr val="bg1"/>
                </a:solidFill>
              </a:rPr>
              <a:t>колона</a:t>
            </a:r>
            <a:r>
              <a:rPr lang="bg-BG" dirty="0" smtClean="0"/>
              <a:t> от </a:t>
            </a:r>
            <a:r>
              <a:rPr lang="bg-BG" b="1" dirty="0" smtClean="0">
                <a:solidFill>
                  <a:schemeClr val="bg1"/>
                </a:solidFill>
              </a:rPr>
              <a:t>листа </a:t>
            </a:r>
            <a:r>
              <a:rPr lang="bg-BG" b="1" dirty="0" smtClean="0">
                <a:solidFill>
                  <a:schemeClr val="bg1"/>
                </a:solidFill>
              </a:rPr>
              <a:t>с данни</a:t>
            </a:r>
            <a:r>
              <a:rPr lang="bg-BG" dirty="0" smtClean="0"/>
              <a:t>, вие </a:t>
            </a:r>
            <a:r>
              <a:rPr lang="bg-BG" b="1" dirty="0" smtClean="0">
                <a:solidFill>
                  <a:schemeClr val="bg1"/>
                </a:solidFill>
              </a:rPr>
              <a:t>добавяте</a:t>
            </a:r>
            <a:r>
              <a:rPr lang="bg-BG" dirty="0" smtClean="0"/>
              <a:t> или </a:t>
            </a:r>
            <a:r>
              <a:rPr lang="bg-BG" b="1" dirty="0" smtClean="0">
                <a:solidFill>
                  <a:schemeClr val="bg1"/>
                </a:solidFill>
              </a:rPr>
              <a:t>премахвате</a:t>
            </a:r>
            <a:r>
              <a:rPr lang="bg-BG" dirty="0" smtClean="0"/>
              <a:t> </a:t>
            </a:r>
            <a:r>
              <a:rPr lang="bg-BG" b="1" dirty="0" smtClean="0">
                <a:solidFill>
                  <a:schemeClr val="bg1"/>
                </a:solidFill>
              </a:rPr>
              <a:t>поле</a:t>
            </a:r>
            <a:r>
              <a:rPr lang="bg-BG" dirty="0" smtClean="0"/>
              <a:t> от </a:t>
            </a:r>
            <a:r>
              <a:rPr lang="bg-BG" b="1" dirty="0" smtClean="0">
                <a:solidFill>
                  <a:schemeClr val="bg1"/>
                </a:solidFill>
              </a:rPr>
              <a:t>таблицата</a:t>
            </a:r>
            <a:r>
              <a:rPr lang="bg-BG" dirty="0" smtClean="0"/>
              <a:t>, което е в основата на листа с </a:t>
            </a:r>
            <a:r>
              <a:rPr lang="bg-BG" dirty="0" smtClean="0"/>
              <a:t>данни</a:t>
            </a:r>
            <a:endParaRPr lang="en-US" dirty="0" smtClean="0"/>
          </a:p>
          <a:p>
            <a:pPr lvl="1"/>
            <a:r>
              <a:rPr lang="bg-BG" dirty="0" smtClean="0"/>
              <a:t> Ако </a:t>
            </a:r>
            <a:r>
              <a:rPr lang="bg-BG" b="1" dirty="0" smtClean="0">
                <a:solidFill>
                  <a:schemeClr val="bg1"/>
                </a:solidFill>
              </a:rPr>
              <a:t>полето</a:t>
            </a:r>
            <a:r>
              <a:rPr lang="bg-BG" dirty="0" smtClean="0"/>
              <a:t> съдържа </a:t>
            </a:r>
            <a:r>
              <a:rPr lang="bg-BG" b="1" dirty="0" smtClean="0">
                <a:solidFill>
                  <a:schemeClr val="bg1"/>
                </a:solidFill>
              </a:rPr>
              <a:t>данни</a:t>
            </a:r>
            <a:r>
              <a:rPr lang="bg-BG" dirty="0" smtClean="0"/>
              <a:t>, вие също </a:t>
            </a:r>
            <a:r>
              <a:rPr lang="bg-BG" b="1" dirty="0" smtClean="0">
                <a:solidFill>
                  <a:schemeClr val="bg1"/>
                </a:solidFill>
              </a:rPr>
              <a:t>премахвате</a:t>
            </a:r>
            <a:r>
              <a:rPr lang="bg-BG" dirty="0" smtClean="0"/>
              <a:t> тази </a:t>
            </a:r>
            <a:r>
              <a:rPr lang="bg-BG" b="1" dirty="0" smtClean="0">
                <a:solidFill>
                  <a:schemeClr val="bg1"/>
                </a:solidFill>
              </a:rPr>
              <a:t>информация</a:t>
            </a:r>
            <a:endParaRPr lang="en-US" b="1" dirty="0">
              <a:solidFill>
                <a:schemeClr val="bg1"/>
              </a:solidFill>
            </a:endParaRPr>
          </a:p>
        </p:txBody>
      </p:sp>
      <p:sp>
        <p:nvSpPr>
          <p:cNvPr id="4" name="Title 3"/>
          <p:cNvSpPr>
            <a:spLocks noGrp="1"/>
          </p:cNvSpPr>
          <p:nvPr>
            <p:ph type="title"/>
          </p:nvPr>
        </p:nvSpPr>
        <p:spPr/>
        <p:txBody>
          <a:bodyPr/>
          <a:lstStyle/>
          <a:p>
            <a:r>
              <a:rPr lang="bg-BG" dirty="0" smtClean="0"/>
              <a:t>Данни в таблиците</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11</a:t>
            </a:fld>
            <a:endParaRPr lang="en-US" noProof="0" dirty="0"/>
          </a:p>
        </p:txBody>
      </p:sp>
      <p:sp>
        <p:nvSpPr>
          <p:cNvPr id="3" name="Text Placeholder 2"/>
          <p:cNvSpPr>
            <a:spLocks noGrp="1"/>
          </p:cNvSpPr>
          <p:nvPr>
            <p:ph type="body" sz="quarter" idx="10"/>
          </p:nvPr>
        </p:nvSpPr>
        <p:spPr/>
        <p:txBody>
          <a:bodyPr>
            <a:normAutofit fontScale="92500"/>
          </a:bodyPr>
          <a:lstStyle/>
          <a:p>
            <a:r>
              <a:rPr lang="bg-BG" sz="3500" dirty="0" smtClean="0"/>
              <a:t>За да създадете </a:t>
            </a:r>
            <a:r>
              <a:rPr lang="bg-BG" sz="3500" b="1" dirty="0" smtClean="0">
                <a:solidFill>
                  <a:schemeClr val="bg1"/>
                </a:solidFill>
              </a:rPr>
              <a:t>нова колона </a:t>
            </a:r>
            <a:r>
              <a:rPr lang="bg-BG" sz="3500" dirty="0" smtClean="0"/>
              <a:t>натиснете </a:t>
            </a:r>
            <a:r>
              <a:rPr lang="en-US" sz="3500" b="1" dirty="0" smtClean="0">
                <a:solidFill>
                  <a:schemeClr val="bg1"/>
                </a:solidFill>
                <a:latin typeface="Consolas" pitchFamily="49" charset="0"/>
              </a:rPr>
              <a:t>Click to Add</a:t>
            </a:r>
          </a:p>
          <a:p>
            <a:r>
              <a:rPr lang="ru-RU" sz="3500" dirty="0" smtClean="0"/>
              <a:t>Въведете </a:t>
            </a:r>
            <a:r>
              <a:rPr lang="ru-RU" sz="3500" b="1" dirty="0" smtClean="0">
                <a:solidFill>
                  <a:schemeClr val="bg1"/>
                </a:solidFill>
              </a:rPr>
              <a:t>данни</a:t>
            </a:r>
            <a:r>
              <a:rPr lang="ru-RU" sz="3500" dirty="0" smtClean="0"/>
              <a:t> в </a:t>
            </a:r>
            <a:r>
              <a:rPr lang="ru-RU" sz="3500" b="1" dirty="0" smtClean="0">
                <a:solidFill>
                  <a:schemeClr val="bg1"/>
                </a:solidFill>
              </a:rPr>
              <a:t>първия</a:t>
            </a:r>
            <a:r>
              <a:rPr lang="ru-RU" sz="3500" dirty="0" smtClean="0"/>
              <a:t> </a:t>
            </a:r>
            <a:r>
              <a:rPr lang="ru-RU" sz="3500" dirty="0" smtClean="0"/>
              <a:t>празен </a:t>
            </a:r>
            <a:r>
              <a:rPr lang="ru-RU" sz="3500" dirty="0" smtClean="0"/>
              <a:t>ред под </a:t>
            </a:r>
            <a:r>
              <a:rPr lang="ru-RU" sz="3500" dirty="0" smtClean="0"/>
              <a:t>заглавието, след което </a:t>
            </a:r>
            <a:r>
              <a:rPr lang="ru-RU" sz="3500" b="1" dirty="0" smtClean="0">
                <a:solidFill>
                  <a:schemeClr val="bg1"/>
                </a:solidFill>
              </a:rPr>
              <a:t>запазете промените</a:t>
            </a:r>
          </a:p>
          <a:p>
            <a:pPr lvl="1"/>
            <a:r>
              <a:rPr lang="bg-BG" sz="3200" dirty="0" smtClean="0"/>
              <a:t>Въз основа на </a:t>
            </a:r>
            <a:r>
              <a:rPr lang="bg-BG" sz="3200" b="1" dirty="0" smtClean="0">
                <a:solidFill>
                  <a:schemeClr val="bg1"/>
                </a:solidFill>
              </a:rPr>
              <a:t>типа данни</a:t>
            </a:r>
            <a:r>
              <a:rPr lang="bg-BG" sz="3200" dirty="0" smtClean="0"/>
              <a:t>, които </a:t>
            </a:r>
            <a:r>
              <a:rPr lang="bg-BG" sz="3200" b="1" dirty="0" smtClean="0">
                <a:solidFill>
                  <a:schemeClr val="bg1"/>
                </a:solidFill>
              </a:rPr>
              <a:t>въведете</a:t>
            </a:r>
            <a:r>
              <a:rPr lang="bg-BG" sz="3200" dirty="0" smtClean="0"/>
              <a:t>, </a:t>
            </a:r>
            <a:r>
              <a:rPr lang="bg-BG" sz="3200" b="1" dirty="0" smtClean="0">
                <a:solidFill>
                  <a:schemeClr val="bg1"/>
                </a:solidFill>
              </a:rPr>
              <a:t>Access</a:t>
            </a:r>
            <a:r>
              <a:rPr lang="bg-BG" sz="3200" dirty="0" smtClean="0"/>
              <a:t> задава </a:t>
            </a:r>
            <a:r>
              <a:rPr lang="bg-BG" sz="3200" b="1" dirty="0" smtClean="0">
                <a:solidFill>
                  <a:schemeClr val="bg1"/>
                </a:solidFill>
              </a:rPr>
              <a:t>тип</a:t>
            </a:r>
            <a:r>
              <a:rPr lang="bg-BG" sz="3200" dirty="0" smtClean="0"/>
              <a:t> </a:t>
            </a:r>
            <a:r>
              <a:rPr lang="bg-BG" sz="3200" b="1" dirty="0" smtClean="0">
                <a:solidFill>
                  <a:schemeClr val="bg1"/>
                </a:solidFill>
              </a:rPr>
              <a:t>данни</a:t>
            </a:r>
            <a:r>
              <a:rPr lang="bg-BG" sz="3200" dirty="0" smtClean="0"/>
              <a:t> за </a:t>
            </a:r>
            <a:r>
              <a:rPr lang="bg-BG" sz="3200" b="1" dirty="0" smtClean="0">
                <a:solidFill>
                  <a:schemeClr val="bg1"/>
                </a:solidFill>
              </a:rPr>
              <a:t>полето</a:t>
            </a:r>
          </a:p>
          <a:p>
            <a:pPr lvl="1"/>
            <a:r>
              <a:rPr lang="bg-BG" sz="3200" dirty="0" smtClean="0"/>
              <a:t>Например</a:t>
            </a:r>
            <a:r>
              <a:rPr lang="bg-BG" sz="3200" dirty="0" smtClean="0"/>
              <a:t>, ако въведете </a:t>
            </a:r>
            <a:r>
              <a:rPr lang="bg-BG" sz="3200" b="1" dirty="0" smtClean="0">
                <a:solidFill>
                  <a:schemeClr val="bg1"/>
                </a:solidFill>
              </a:rPr>
              <a:t>име</a:t>
            </a:r>
            <a:r>
              <a:rPr lang="bg-BG" sz="3200" dirty="0" smtClean="0"/>
              <a:t>, </a:t>
            </a:r>
            <a:r>
              <a:rPr lang="bg-BG" sz="3200" b="1" dirty="0" smtClean="0">
                <a:solidFill>
                  <a:schemeClr val="bg1"/>
                </a:solidFill>
              </a:rPr>
              <a:t>Access</a:t>
            </a:r>
            <a:r>
              <a:rPr lang="bg-BG" sz="3200" dirty="0" smtClean="0"/>
              <a:t> задава </a:t>
            </a:r>
            <a:r>
              <a:rPr lang="bg-BG" sz="3200" b="1" dirty="0" smtClean="0">
                <a:solidFill>
                  <a:schemeClr val="bg1"/>
                </a:solidFill>
              </a:rPr>
              <a:t>типа данни</a:t>
            </a:r>
            <a:r>
              <a:rPr lang="bg-BG" sz="3200" dirty="0" smtClean="0"/>
              <a:t> на </a:t>
            </a:r>
            <a:r>
              <a:rPr lang="en-US" sz="3200" b="1" dirty="0" smtClean="0">
                <a:solidFill>
                  <a:schemeClr val="bg1"/>
                </a:solidFill>
                <a:latin typeface="Consolas" pitchFamily="49" charset="0"/>
              </a:rPr>
              <a:t>Text</a:t>
            </a:r>
          </a:p>
          <a:p>
            <a:r>
              <a:rPr lang="ru-RU" sz="3500" dirty="0" smtClean="0"/>
              <a:t>Натиснете с десния бутон върху </a:t>
            </a:r>
            <a:r>
              <a:rPr lang="ru-RU" sz="3500" b="1" dirty="0" smtClean="0">
                <a:solidFill>
                  <a:schemeClr val="bg1"/>
                </a:solidFill>
              </a:rPr>
              <a:t>заглавието</a:t>
            </a:r>
            <a:r>
              <a:rPr lang="ru-RU" sz="3500" dirty="0" smtClean="0"/>
              <a:t> на </a:t>
            </a:r>
            <a:r>
              <a:rPr lang="ru-RU" sz="3500" b="1" dirty="0" smtClean="0">
                <a:solidFill>
                  <a:schemeClr val="bg1"/>
                </a:solidFill>
              </a:rPr>
              <a:t>колоната</a:t>
            </a:r>
            <a:r>
              <a:rPr lang="ru-RU" sz="3500" dirty="0" smtClean="0"/>
              <a:t> и </a:t>
            </a:r>
            <a:r>
              <a:rPr lang="ru-RU" sz="3500" dirty="0" smtClean="0"/>
              <a:t>изберете </a:t>
            </a:r>
            <a:r>
              <a:rPr lang="en-US" sz="3500" b="1" dirty="0" smtClean="0">
                <a:solidFill>
                  <a:schemeClr val="bg1"/>
                </a:solidFill>
                <a:latin typeface="Consolas" pitchFamily="49" charset="0"/>
              </a:rPr>
              <a:t>Rename</a:t>
            </a:r>
            <a:r>
              <a:rPr lang="en-US" sz="3500" b="1" dirty="0" smtClean="0"/>
              <a:t> </a:t>
            </a:r>
            <a:r>
              <a:rPr lang="en-US" sz="3500" b="1" dirty="0" smtClean="0">
                <a:solidFill>
                  <a:schemeClr val="bg1"/>
                </a:solidFill>
                <a:latin typeface="Consolas" pitchFamily="49" charset="0"/>
              </a:rPr>
              <a:t>Field</a:t>
            </a:r>
            <a:endParaRPr lang="ru-RU" sz="3500" dirty="0" smtClean="0"/>
          </a:p>
          <a:p>
            <a:pPr lvl="1"/>
            <a:r>
              <a:rPr lang="bg-BG" sz="3200" dirty="0" smtClean="0"/>
              <a:t>В</a:t>
            </a:r>
            <a:r>
              <a:rPr lang="ru-RU" sz="3200" dirty="0" smtClean="0"/>
              <a:t>ъведете </a:t>
            </a:r>
            <a:r>
              <a:rPr lang="ru-RU" sz="3200" b="1" dirty="0" smtClean="0">
                <a:solidFill>
                  <a:schemeClr val="bg1"/>
                </a:solidFill>
              </a:rPr>
              <a:t>име</a:t>
            </a:r>
            <a:r>
              <a:rPr lang="ru-RU" sz="3200" dirty="0" smtClean="0"/>
              <a:t> на </a:t>
            </a:r>
            <a:r>
              <a:rPr lang="ru-RU" sz="3200" b="1" dirty="0" smtClean="0">
                <a:solidFill>
                  <a:schemeClr val="bg1"/>
                </a:solidFill>
              </a:rPr>
              <a:t>полето</a:t>
            </a:r>
            <a:endParaRPr lang="en-US" sz="3200" b="1" dirty="0" smtClean="0">
              <a:solidFill>
                <a:schemeClr val="bg1"/>
              </a:solidFill>
            </a:endParaRPr>
          </a:p>
        </p:txBody>
      </p:sp>
      <p:sp>
        <p:nvSpPr>
          <p:cNvPr id="4" name="Title 3"/>
          <p:cNvSpPr>
            <a:spLocks noGrp="1"/>
          </p:cNvSpPr>
          <p:nvPr>
            <p:ph type="title"/>
          </p:nvPr>
        </p:nvSpPr>
        <p:spPr/>
        <p:txBody>
          <a:bodyPr/>
          <a:lstStyle/>
          <a:p>
            <a:r>
              <a:rPr lang="bg-BG" dirty="0" smtClean="0"/>
              <a:t>Попълване на данни в таблица</a:t>
            </a:r>
            <a:endParaRPr lang="en-US" dirty="0"/>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3" name="Text Placeholder 2"/>
          <p:cNvSpPr>
            <a:spLocks noGrp="1"/>
          </p:cNvSpPr>
          <p:nvPr>
            <p:ph type="body" sz="quarter" idx="10"/>
          </p:nvPr>
        </p:nvSpPr>
        <p:spPr/>
        <p:txBody>
          <a:bodyPr/>
          <a:lstStyle/>
          <a:p>
            <a:endParaRPr lang="en-US"/>
          </a:p>
        </p:txBody>
      </p:sp>
      <p:sp>
        <p:nvSpPr>
          <p:cNvPr id="4" name="Title 3"/>
          <p:cNvSpPr>
            <a:spLocks noGrp="1"/>
          </p:cNvSpPr>
          <p:nvPr>
            <p:ph type="title"/>
          </p:nvPr>
        </p:nvSpPr>
        <p:spPr/>
        <p:txBody>
          <a:bodyPr/>
          <a:lstStyle/>
          <a:p>
            <a:endParaRPr lang="en-US"/>
          </a:p>
        </p:txBody>
      </p:sp>
      <p:pic>
        <p:nvPicPr>
          <p:cNvPr id="5" name="Picture 2" descr="Create a Table | CustomGuide"/>
          <p:cNvPicPr>
            <a:picLocks noChangeAspect="1" noChangeArrowheads="1"/>
          </p:cNvPicPr>
          <p:nvPr/>
        </p:nvPicPr>
        <p:blipFill>
          <a:blip r:embed="rId2" cstate="print"/>
          <a:srcRect/>
          <a:stretch>
            <a:fillRect/>
          </a:stretch>
        </p:blipFill>
        <p:spPr bwMode="auto">
          <a:xfrm>
            <a:off x="965200" y="2990850"/>
            <a:ext cx="4368800" cy="3276600"/>
          </a:xfrm>
          <a:prstGeom prst="rect">
            <a:avLst/>
          </a:prstGeom>
          <a:noFill/>
        </p:spPr>
      </p:pic>
      <p:pic>
        <p:nvPicPr>
          <p:cNvPr id="6" name="Picture 4" descr="Create a Table | CustomGuide"/>
          <p:cNvPicPr>
            <a:picLocks noChangeAspect="1" noChangeArrowheads="1"/>
          </p:cNvPicPr>
          <p:nvPr/>
        </p:nvPicPr>
        <p:blipFill>
          <a:blip r:embed="rId3" cstate="print"/>
          <a:srcRect/>
          <a:stretch>
            <a:fillRect/>
          </a:stretch>
        </p:blipFill>
        <p:spPr bwMode="auto">
          <a:xfrm>
            <a:off x="5901674" y="3048000"/>
            <a:ext cx="4368800" cy="3276600"/>
          </a:xfrm>
          <a:prstGeom prst="rect">
            <a:avLst/>
          </a:prstGeom>
          <a:noFill/>
        </p:spPr>
      </p:pic>
      <p:sp>
        <p:nvSpPr>
          <p:cNvPr id="7" name="AutoShape 7"/>
          <p:cNvSpPr>
            <a:spLocks noChangeArrowheads="1"/>
          </p:cNvSpPr>
          <p:nvPr/>
        </p:nvSpPr>
        <p:spPr bwMode="auto">
          <a:xfrm>
            <a:off x="6172200" y="1371600"/>
            <a:ext cx="2209800" cy="990600"/>
          </a:xfrm>
          <a:prstGeom prst="wedgeRoundRectCallout">
            <a:avLst>
              <a:gd name="adj1" fmla="val 26906"/>
              <a:gd name="adj2" fmla="val 105346"/>
              <a:gd name="adj3" fmla="val 16667"/>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16" tIns="45708" rIns="91416" bIns="45708" numCol="1" spcCol="0" rtlCol="0" fromWordArt="0" anchor="ctr" anchorCtr="0" forceAA="0" compatLnSpc="1">
            <a:prstTxWarp prst="textNoShape">
              <a:avLst/>
            </a:prstTxWarp>
            <a:noAutofit/>
          </a:bodyPr>
          <a:lstStyle/>
          <a:p>
            <a:pPr algn="ctr"/>
            <a:endParaRPr lang="en-US" sz="2399" b="1" noProof="1">
              <a:solidFill>
                <a:srgbClr val="FFFFFF"/>
              </a:solidFill>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p:cNvSpPr>
            <a:spLocks noGrp="1"/>
          </p:cNvSpPr>
          <p:nvPr>
            <p:ph type="body" sz="quarter" idx="10"/>
          </p:nvPr>
        </p:nvSpPr>
        <p:spPr/>
        <p:txBody>
          <a:bodyPr>
            <a:normAutofit fontScale="77500" lnSpcReduction="20000"/>
          </a:bodyPr>
          <a:lstStyle/>
          <a:p>
            <a:r>
              <a:rPr lang="en-US" dirty="0" smtClean="0"/>
              <a:t>You can create a table by importing or linking to data that is stored elsewhere. You can import or link to data in an Excel worksheet, a SharePoint list, an XML file, another Access database, a Microsoft Outlook folder, and more.</a:t>
            </a:r>
          </a:p>
          <a:p>
            <a:r>
              <a:rPr lang="en-US" dirty="0" smtClean="0"/>
              <a:t>When you import data, you create a copy of the data in a new table in the current database. Subsequent changes to the source data will have no effect on the imported data, and changes to the imported data do not affect the source data. After you connect to a data source and import its data, you can then use the imported data without connecting to the source. You can change the design of an imported table.</a:t>
            </a:r>
          </a:p>
          <a:p>
            <a:r>
              <a:rPr lang="en-US" dirty="0" smtClean="0"/>
              <a:t>When you link to data, you create a linked table in the current database that represents a live link to the existing information that is stored elsewhere. When you change data in a linked table, you are changing it in the source. Whenever data changes in the source, that change is shown in the linked table. You must be able to connect to the data source whenever you use a linked table. You cannot change the design of a linked table.</a:t>
            </a:r>
          </a:p>
          <a:p>
            <a:endParaRPr lang="en-US" dirty="0"/>
          </a:p>
        </p:txBody>
      </p:sp>
      <p:sp>
        <p:nvSpPr>
          <p:cNvPr id="4" name="Title 3"/>
          <p:cNvSpPr>
            <a:spLocks noGrp="1"/>
          </p:cNvSpPr>
          <p:nvPr>
            <p:ph type="title"/>
          </p:nvPr>
        </p:nvSpPr>
        <p:spPr/>
        <p:txBody>
          <a:bodyPr/>
          <a:lstStyle/>
          <a:p>
            <a:endParaRPr lang="en-US"/>
          </a:p>
        </p:txBody>
      </p:sp>
      <p:pic>
        <p:nvPicPr>
          <p:cNvPr id="73730" name="Picture 2"/>
          <p:cNvPicPr>
            <a:picLocks noChangeAspect="1" noChangeArrowheads="1"/>
          </p:cNvPicPr>
          <p:nvPr/>
        </p:nvPicPr>
        <p:blipFill>
          <a:blip r:embed="rId2" cstate="print"/>
          <a:srcRect/>
          <a:stretch>
            <a:fillRect/>
          </a:stretch>
        </p:blipFill>
        <p:spPr bwMode="auto">
          <a:xfrm>
            <a:off x="4953000" y="2362200"/>
            <a:ext cx="6953250" cy="3334343"/>
          </a:xfrm>
          <a:prstGeom prst="rect">
            <a:avLst/>
          </a:prstGeom>
          <a:noFill/>
          <a:ln w="9525">
            <a:no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Summary Box Group">
            <a:extLst>
              <a:ext uri="{FF2B5EF4-FFF2-40B4-BE49-F238E27FC236}">
                <a16:creationId xmlns:a16="http://schemas.microsoft.com/office/drawing/2014/main" xmlns="" id="{EBAFE522-EB7D-4931-A015-9A7E8A98517D}"/>
              </a:ext>
            </a:extLst>
          </p:cNvPr>
          <p:cNvGrpSpPr/>
          <p:nvPr/>
        </p:nvGrpSpPr>
        <p:grpSpPr>
          <a:xfrm>
            <a:off x="190403" y="1294337"/>
            <a:ext cx="9470432" cy="5394328"/>
            <a:chOff x="472011" y="1508786"/>
            <a:chExt cx="3799787" cy="4865561"/>
          </a:xfrm>
        </p:grpSpPr>
        <p:sp>
          <p:nvSpPr>
            <p:cNvPr id="10" name="Rounded Rectangle Blue">
              <a:extLst>
                <a:ext uri="{FF2B5EF4-FFF2-40B4-BE49-F238E27FC236}">
                  <a16:creationId xmlns:a16="http://schemas.microsoft.com/office/drawing/2014/main" xmlns=""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Left">
              <a:extLst>
                <a:ext uri="{FF2B5EF4-FFF2-40B4-BE49-F238E27FC236}">
                  <a16:creationId xmlns:a16="http://schemas.microsoft.com/office/drawing/2014/main" xmlns="" id="{F12C06CE-2BBE-46C2-B718-813794C58DF9}"/>
                </a:ext>
              </a:extLst>
            </p:cNvPr>
            <p:cNvSpPr/>
            <p:nvPr/>
          </p:nvSpPr>
          <p:spPr>
            <a:xfrm>
              <a:off x="546866" y="1696737"/>
              <a:ext cx="81601" cy="4489658"/>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bg1"/>
                </a:solidFill>
              </a:endParaRPr>
            </a:p>
          </p:txBody>
        </p:sp>
        <p:sp>
          <p:nvSpPr>
            <p:cNvPr id="12" name="Half Frame Top Right">
              <a:extLst>
                <a:ext uri="{FF2B5EF4-FFF2-40B4-BE49-F238E27FC236}">
                  <a16:creationId xmlns:a16="http://schemas.microsoft.com/office/drawing/2014/main" xmlns="" id="{66CDBB1E-AF3C-43FC-9F34-2DD691F81726}"/>
                </a:ext>
              </a:extLst>
            </p:cNvPr>
            <p:cNvSpPr/>
            <p:nvPr/>
          </p:nvSpPr>
          <p:spPr>
            <a:xfrm rot="5400000">
              <a:off x="374255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solidFill>
                  <a:schemeClr val="tx1"/>
                </a:solidFill>
              </a:endParaRPr>
            </a:p>
          </p:txBody>
        </p:sp>
      </p:grpSp>
      <p:sp>
        <p:nvSpPr>
          <p:cNvPr id="14" name="Text Placeholder Body">
            <a:extLst>
              <a:ext uri="{FF2B5EF4-FFF2-40B4-BE49-F238E27FC236}">
                <a16:creationId xmlns:a16="http://schemas.microsoft.com/office/drawing/2014/main" xmlns="" id="{0E49D336-45B6-44D3-97C4-E28F8DEA2022}"/>
              </a:ext>
            </a:extLst>
          </p:cNvPr>
          <p:cNvSpPr>
            <a:spLocks noGrp="1"/>
          </p:cNvSpPr>
          <p:nvPr>
            <p:ph type="body" sz="quarter" idx="10"/>
          </p:nvPr>
        </p:nvSpPr>
        <p:spPr>
          <a:xfrm>
            <a:off x="685800" y="1524000"/>
            <a:ext cx="8775781" cy="5029200"/>
          </a:xfrm>
        </p:spPr>
        <p:txBody>
          <a:bodyPr>
            <a:noAutofit/>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marL="360363" indent="-360000" fontAlgn="base">
              <a:lnSpc>
                <a:spcPct val="100000"/>
              </a:lnSpc>
              <a:spcAft>
                <a:spcPts val="0"/>
              </a:spcAft>
              <a:buClr>
                <a:schemeClr val="bg2"/>
              </a:buClr>
            </a:pPr>
            <a:endParaRPr lang="en-US" sz="2800" dirty="0" smtClean="0">
              <a:solidFill>
                <a:schemeClr val="bg1">
                  <a:lumMod val="60000"/>
                  <a:lumOff val="40000"/>
                </a:schemeClr>
              </a:solidFill>
            </a:endParaRPr>
          </a:p>
        </p:txBody>
      </p:sp>
      <p:sp>
        <p:nvSpPr>
          <p:cNvPr id="17" name="Slide Number">
            <a:extLst>
              <a:ext uri="{FF2B5EF4-FFF2-40B4-BE49-F238E27FC236}">
                <a16:creationId xmlns:a16="http://schemas.microsoft.com/office/drawing/2014/main" xmlns="" id="{9DE5559F-55C2-47F1-A321-B593B1EC63C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14</a:t>
            </a:fld>
            <a:endParaRPr lang="en-US" dirty="0"/>
          </a:p>
        </p:txBody>
      </p:sp>
      <p:pic>
        <p:nvPicPr>
          <p:cNvPr id="13" name="Picture SoftUni Mascot">
            <a:extLst>
              <a:ext uri="{FF2B5EF4-FFF2-40B4-BE49-F238E27FC236}">
                <a16:creationId xmlns:a16="http://schemas.microsoft.com/office/drawing/2014/main" xmlns=""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xmlns="" val="0"/>
              </a:ext>
            </a:extLst>
          </a:blip>
          <a:srcRect/>
          <a:stretch/>
        </p:blipFill>
        <p:spPr>
          <a:xfrm flipH="1">
            <a:off x="9810597" y="4204252"/>
            <a:ext cx="2056123" cy="2225242"/>
          </a:xfrm>
          <a:prstGeom prst="rect">
            <a:avLst/>
          </a:prstGeom>
        </p:spPr>
      </p:pic>
      <p:sp>
        <p:nvSpPr>
          <p:cNvPr id="4" name="Slide Title"/>
          <p:cNvSpPr>
            <a:spLocks noGrp="1"/>
          </p:cNvSpPr>
          <p:nvPr>
            <p:ph type="title"/>
          </p:nvPr>
        </p:nvSpPr>
        <p:spPr/>
        <p:txBody>
          <a:bodyPr>
            <a:normAutofit/>
          </a:bodyPr>
          <a:lstStyle/>
          <a:p>
            <a:r>
              <a:rPr lang="bg-BG" smtClean="0"/>
              <a:t>Обобщение</a:t>
            </a:r>
            <a:endParaRPr lang="en-US" dirty="0"/>
          </a:p>
        </p:txBody>
      </p:sp>
    </p:spTree>
    <p:extLst>
      <p:ext uri="{BB962C8B-B14F-4D97-AF65-F5344CB8AC3E}">
        <p14:creationId xmlns:p14="http://schemas.microsoft.com/office/powerpoint/2010/main" xmlns="" val="2087190546"/>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1A67F800-7980-E3CA-7188-3C478C8E98B8}"/>
              </a:ext>
            </a:extLst>
          </p:cNvPr>
          <p:cNvGrpSpPr/>
          <p:nvPr/>
        </p:nvGrpSpPr>
        <p:grpSpPr>
          <a:xfrm>
            <a:off x="3737560" y="1622524"/>
            <a:ext cx="7787441" cy="3498930"/>
            <a:chOff x="3749351" y="1549902"/>
            <a:chExt cx="7787441" cy="3498930"/>
          </a:xfrm>
        </p:grpSpPr>
        <p:pic>
          <p:nvPicPr>
            <p:cNvPr id="7" name="Picture 6" descr="A picture containing text, sign, vector graphics&#10;&#10;Description automatically generated">
              <a:extLst>
                <a:ext uri="{FF2B5EF4-FFF2-40B4-BE49-F238E27FC236}">
                  <a16:creationId xmlns:a16="http://schemas.microsoft.com/office/drawing/2014/main" xmlns="" id="{15CE28B1-02BA-4014-E149-BF1EE09447ED}"/>
                </a:ext>
              </a:extLst>
            </p:cNvPr>
            <p:cNvPicPr>
              <a:picLocks noChangeAspect="1"/>
            </p:cNvPicPr>
            <p:nvPr/>
          </p:nvPicPr>
          <p:blipFill>
            <a:blip r:embed="rId3" cstate="print"/>
            <a:stretch>
              <a:fillRect/>
            </a:stretch>
          </p:blipFill>
          <p:spPr>
            <a:xfrm>
              <a:off x="6833020" y="1549902"/>
              <a:ext cx="1343039" cy="1343039"/>
            </a:xfrm>
            <a:prstGeom prst="rect">
              <a:avLst/>
            </a:prstGeom>
          </p:spPr>
        </p:pic>
        <p:pic>
          <p:nvPicPr>
            <p:cNvPr id="9" name="Picture 8" descr="Logo&#10;&#10;Description automatically generated">
              <a:extLst>
                <a:ext uri="{FF2B5EF4-FFF2-40B4-BE49-F238E27FC236}">
                  <a16:creationId xmlns:a16="http://schemas.microsoft.com/office/drawing/2014/main" xmlns="" id="{5F82FF4F-4AD2-4B3B-1445-F3C6BA268522}"/>
                </a:ext>
              </a:extLst>
            </p:cNvPr>
            <p:cNvPicPr>
              <a:picLocks noChangeAspect="1"/>
            </p:cNvPicPr>
            <p:nvPr/>
          </p:nvPicPr>
          <p:blipFill>
            <a:blip r:embed="rId4" cstate="print"/>
            <a:stretch>
              <a:fillRect/>
            </a:stretch>
          </p:blipFill>
          <p:spPr>
            <a:xfrm>
              <a:off x="4894661" y="3848395"/>
              <a:ext cx="1147961" cy="1147961"/>
            </a:xfrm>
            <a:prstGeom prst="rect">
              <a:avLst/>
            </a:prstGeom>
          </p:spPr>
        </p:pic>
        <p:pic>
          <p:nvPicPr>
            <p:cNvPr id="11" name="Picture 10" descr="Logo&#10;&#10;Description automatically generated">
              <a:extLst>
                <a:ext uri="{FF2B5EF4-FFF2-40B4-BE49-F238E27FC236}">
                  <a16:creationId xmlns:a16="http://schemas.microsoft.com/office/drawing/2014/main" xmlns="" id="{68CCA8DB-9EFC-F9BC-57AE-81E4F843E863}"/>
                </a:ext>
              </a:extLst>
            </p:cNvPr>
            <p:cNvPicPr>
              <a:picLocks noChangeAspect="1"/>
            </p:cNvPicPr>
            <p:nvPr/>
          </p:nvPicPr>
          <p:blipFill>
            <a:blip r:embed="rId5" cstate="print"/>
            <a:stretch>
              <a:fillRect/>
            </a:stretch>
          </p:blipFill>
          <p:spPr>
            <a:xfrm>
              <a:off x="6259277" y="3871255"/>
              <a:ext cx="1147961" cy="1147961"/>
            </a:xfrm>
            <a:prstGeom prst="rect">
              <a:avLst/>
            </a:prstGeom>
          </p:spPr>
        </p:pic>
        <p:pic>
          <p:nvPicPr>
            <p:cNvPr id="13" name="Picture 12" descr="Logo&#10;&#10;Description automatically generated">
              <a:extLst>
                <a:ext uri="{FF2B5EF4-FFF2-40B4-BE49-F238E27FC236}">
                  <a16:creationId xmlns:a16="http://schemas.microsoft.com/office/drawing/2014/main" xmlns="" id="{3FDF9297-50FA-E866-B6CE-9D64B1E892BF}"/>
                </a:ext>
              </a:extLst>
            </p:cNvPr>
            <p:cNvPicPr>
              <a:picLocks noChangeAspect="1"/>
            </p:cNvPicPr>
            <p:nvPr/>
          </p:nvPicPr>
          <p:blipFill>
            <a:blip r:embed="rId6" cstate="print"/>
            <a:stretch>
              <a:fillRect/>
            </a:stretch>
          </p:blipFill>
          <p:spPr>
            <a:xfrm>
              <a:off x="9000306" y="3874225"/>
              <a:ext cx="1147961" cy="1147961"/>
            </a:xfrm>
            <a:prstGeom prst="rect">
              <a:avLst/>
            </a:prstGeom>
          </p:spPr>
        </p:pic>
        <p:pic>
          <p:nvPicPr>
            <p:cNvPr id="18" name="Graphic 17">
              <a:extLst>
                <a:ext uri="{FF2B5EF4-FFF2-40B4-BE49-F238E27FC236}">
                  <a16:creationId xmlns:a16="http://schemas.microsoft.com/office/drawing/2014/main" xmlns="" id="{2A1BC0C9-7A7B-9C5B-B457-3E86E59EF29E}"/>
                </a:ext>
              </a:extLst>
            </p:cNvPr>
            <p:cNvPicPr>
              <a:picLocks noChangeAspect="1"/>
            </p:cNvPicPr>
            <p:nvPr/>
          </p:nvPicPr>
          <p:blipFill>
            <a:blip r:embed="rId7" cstate="print">
              <a:extLst>
                <a:ext uri="{96DAC541-7B7A-43D3-8B79-37D633B846F1}">
                  <asvg:svgBlip xmlns:asvg="http://schemas.microsoft.com/office/drawing/2016/SVG/main" xmlns="" r:embed="rId8"/>
                </a:ext>
              </a:extLst>
            </a:blip>
            <a:stretch>
              <a:fillRect/>
            </a:stretch>
          </p:blipFill>
          <p:spPr>
            <a:xfrm>
              <a:off x="7738229" y="3900407"/>
              <a:ext cx="888756" cy="1043936"/>
            </a:xfrm>
            <a:prstGeom prst="rect">
              <a:avLst/>
            </a:prstGeom>
          </p:spPr>
        </p:pic>
        <p:pic>
          <p:nvPicPr>
            <p:cNvPr id="20" name="Graphic 19">
              <a:extLst>
                <a:ext uri="{FF2B5EF4-FFF2-40B4-BE49-F238E27FC236}">
                  <a16:creationId xmlns:a16="http://schemas.microsoft.com/office/drawing/2014/main" xmlns="" id="{DBE174DA-A182-7E57-06D4-86AFA26D484D}"/>
                </a:ext>
              </a:extLst>
            </p:cNvPr>
            <p:cNvPicPr>
              <a:picLocks noChangeAspect="1"/>
            </p:cNvPicPr>
            <p:nvPr/>
          </p:nvPicPr>
          <p:blipFill>
            <a:blip r:embed="rId9" cstate="print">
              <a:extLst>
                <a:ext uri="{96DAC541-7B7A-43D3-8B79-37D633B846F1}">
                  <asvg:svgBlip xmlns:asvg="http://schemas.microsoft.com/office/drawing/2016/SVG/main" xmlns="" r:embed="rId10"/>
                </a:ext>
              </a:extLst>
            </a:blip>
            <a:stretch>
              <a:fillRect/>
            </a:stretch>
          </p:blipFill>
          <p:spPr>
            <a:xfrm>
              <a:off x="3749351" y="3928121"/>
              <a:ext cx="837913" cy="1040168"/>
            </a:xfrm>
            <a:prstGeom prst="rect">
              <a:avLst/>
            </a:prstGeom>
          </p:spPr>
        </p:pic>
        <p:pic>
          <p:nvPicPr>
            <p:cNvPr id="22" name="Picture 21" descr="Logo&#10;&#10;Description automatically generated">
              <a:extLst>
                <a:ext uri="{FF2B5EF4-FFF2-40B4-BE49-F238E27FC236}">
                  <a16:creationId xmlns:a16="http://schemas.microsoft.com/office/drawing/2014/main" xmlns="" id="{9B7FFC36-A4BC-7A53-AB82-82C398A47538}"/>
                </a:ext>
              </a:extLst>
            </p:cNvPr>
            <p:cNvPicPr>
              <a:picLocks noChangeAspect="1"/>
            </p:cNvPicPr>
            <p:nvPr/>
          </p:nvPicPr>
          <p:blipFill>
            <a:blip r:embed="rId11" cstate="print"/>
            <a:stretch>
              <a:fillRect/>
            </a:stretch>
          </p:blipFill>
          <p:spPr>
            <a:xfrm>
              <a:off x="10279380" y="3876626"/>
              <a:ext cx="1257412" cy="1172206"/>
            </a:xfrm>
            <a:prstGeom prst="rect">
              <a:avLst/>
            </a:prstGeom>
          </p:spPr>
        </p:pic>
        <p:grpSp>
          <p:nvGrpSpPr>
            <p:cNvPr id="36" name="Group 35">
              <a:extLst>
                <a:ext uri="{FF2B5EF4-FFF2-40B4-BE49-F238E27FC236}">
                  <a16:creationId xmlns:a16="http://schemas.microsoft.com/office/drawing/2014/main" xmlns="" id="{3FB2AEAC-BDEE-9D5F-67A3-17CEDA699052}"/>
                </a:ext>
              </a:extLst>
            </p:cNvPr>
            <p:cNvGrpSpPr/>
            <p:nvPr/>
          </p:nvGrpSpPr>
          <p:grpSpPr>
            <a:xfrm>
              <a:off x="4091553" y="3060524"/>
              <a:ext cx="6825992" cy="559921"/>
              <a:chOff x="1433768" y="2645180"/>
              <a:chExt cx="9324489" cy="783820"/>
            </a:xfrm>
          </p:grpSpPr>
          <p:cxnSp>
            <p:nvCxnSpPr>
              <p:cNvPr id="31" name="Straight Connector 30">
                <a:extLst>
                  <a:ext uri="{FF2B5EF4-FFF2-40B4-BE49-F238E27FC236}">
                    <a16:creationId xmlns:a16="http://schemas.microsoft.com/office/drawing/2014/main" xmlns="" id="{AA38ABD5-1637-DC80-A922-DF10E4F75CDE}"/>
                  </a:ext>
                </a:extLst>
              </p:cNvPr>
              <p:cNvCxnSpPr>
                <a:cxnSpLocks/>
              </p:cNvCxnSpPr>
              <p:nvPr/>
            </p:nvCxnSpPr>
            <p:spPr>
              <a:xfrm flipV="1">
                <a:off x="6096000" y="2645180"/>
                <a:ext cx="1" cy="469190"/>
              </a:xfrm>
              <a:prstGeom prst="line">
                <a:avLst/>
              </a:prstGeom>
              <a:ln w="41275">
                <a:solidFill>
                  <a:srgbClr val="FFA000"/>
                </a:solidFill>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xmlns="" id="{617B586A-0BC5-5E32-7E67-FD277547ED69}"/>
                  </a:ext>
                </a:extLst>
              </p:cNvPr>
              <p:cNvPicPr>
                <a:picLocks noChangeAspect="1"/>
              </p:cNvPicPr>
              <p:nvPr/>
            </p:nvPicPr>
            <p:blipFill>
              <a:blip r:embed="rId12" cstate="print"/>
              <a:stretch>
                <a:fillRect/>
              </a:stretch>
            </p:blipFill>
            <p:spPr>
              <a:xfrm>
                <a:off x="1433768" y="3114370"/>
                <a:ext cx="9324489" cy="314630"/>
              </a:xfrm>
              <a:prstGeom prst="rect">
                <a:avLst/>
              </a:prstGeom>
            </p:spPr>
          </p:pic>
        </p:grpSp>
      </p:grpSp>
      <p:pic>
        <p:nvPicPr>
          <p:cNvPr id="40" name="Picture 39" descr="Logo&#10;&#10;Description automatically generated">
            <a:extLst>
              <a:ext uri="{FF2B5EF4-FFF2-40B4-BE49-F238E27FC236}">
                <a16:creationId xmlns:a16="http://schemas.microsoft.com/office/drawing/2014/main" xmlns="" id="{9C30DD70-D438-6D27-35D3-8BB874966D84}"/>
              </a:ext>
            </a:extLst>
          </p:cNvPr>
          <p:cNvPicPr>
            <a:picLocks noChangeAspect="1"/>
          </p:cNvPicPr>
          <p:nvPr/>
        </p:nvPicPr>
        <p:blipFill>
          <a:blip r:embed="rId13" cstate="print"/>
          <a:stretch>
            <a:fillRect/>
          </a:stretch>
        </p:blipFill>
        <p:spPr>
          <a:xfrm>
            <a:off x="77384" y="2319421"/>
            <a:ext cx="3660176" cy="4247149"/>
          </a:xfrm>
          <a:prstGeom prst="rect">
            <a:avLst/>
          </a:prstGeom>
        </p:spPr>
      </p:pic>
      <p:sp>
        <p:nvSpPr>
          <p:cNvPr id="2" name="Google Shape;441;p37">
            <a:extLst>
              <a:ext uri="{FF2B5EF4-FFF2-40B4-BE49-F238E27FC236}">
                <a16:creationId xmlns:a16="http://schemas.microsoft.com/office/drawing/2014/main" xmlns="" id="{2AFB472C-93C2-241B-75FA-457782840F92}"/>
              </a:ext>
            </a:extLst>
          </p:cNvPr>
          <p:cNvSpPr txBox="1">
            <a:spLocks/>
          </p:cNvSpPr>
          <p:nvPr/>
        </p:nvSpPr>
        <p:spPr>
          <a:xfrm>
            <a:off x="809628" y="703244"/>
            <a:ext cx="5916372" cy="1033303"/>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98"/>
              <a:buFont typeface="Calibri"/>
              <a:buNone/>
              <a:defRPr sz="6000" b="1"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Clr>
                <a:srgbClr val="234465"/>
              </a:buClr>
              <a:buSzPts val="8800"/>
            </a:pPr>
            <a:r>
              <a:rPr lang="bg-BG" sz="8800" dirty="0">
                <a:solidFill>
                  <a:srgbClr val="234465"/>
                </a:solidFill>
              </a:rPr>
              <a:t>Въпроси</a:t>
            </a:r>
            <a:r>
              <a:rPr lang="en-US" sz="8800" dirty="0">
                <a:solidFill>
                  <a:srgbClr val="234465"/>
                </a:solidFill>
              </a:rPr>
              <a:t>?</a:t>
            </a:r>
            <a:endParaRPr lang="en-US" sz="8800" dirty="0"/>
          </a:p>
        </p:txBody>
      </p:sp>
      <p:pic>
        <p:nvPicPr>
          <p:cNvPr id="14" name="Картина 13">
            <a:extLst>
              <a:ext uri="{FF2B5EF4-FFF2-40B4-BE49-F238E27FC236}">
                <a16:creationId xmlns:a16="http://schemas.microsoft.com/office/drawing/2014/main" xmlns="" id="{54B365E9-8FD0-6D5B-2DFC-723EE5DDD555}"/>
              </a:ext>
            </a:extLst>
          </p:cNvPr>
          <p:cNvPicPr>
            <a:picLocks noChangeAspect="1"/>
          </p:cNvPicPr>
          <p:nvPr/>
        </p:nvPicPr>
        <p:blipFill>
          <a:blip r:embed="rId14" cstate="print"/>
          <a:stretch>
            <a:fillRect/>
          </a:stretch>
        </p:blipFill>
        <p:spPr>
          <a:xfrm>
            <a:off x="9891341" y="202022"/>
            <a:ext cx="2028825" cy="790575"/>
          </a:xfrm>
          <a:prstGeom prst="rect">
            <a:avLst/>
          </a:prstGeom>
        </p:spPr>
      </p:pic>
      <p:pic>
        <p:nvPicPr>
          <p:cNvPr id="16" name="Картина 15">
            <a:extLst>
              <a:ext uri="{FF2B5EF4-FFF2-40B4-BE49-F238E27FC236}">
                <a16:creationId xmlns:a16="http://schemas.microsoft.com/office/drawing/2014/main" xmlns="" id="{3BD6ABFC-02BF-2D42-B42B-6929222F37B6}"/>
              </a:ext>
            </a:extLst>
          </p:cNvPr>
          <p:cNvPicPr>
            <a:picLocks noChangeAspect="1"/>
          </p:cNvPicPr>
          <p:nvPr/>
        </p:nvPicPr>
        <p:blipFill>
          <a:blip r:embed="rId15" cstate="print"/>
          <a:stretch>
            <a:fillRect/>
          </a:stretch>
        </p:blipFill>
        <p:spPr>
          <a:xfrm>
            <a:off x="0" y="6388471"/>
            <a:ext cx="12192000" cy="485775"/>
          </a:xfrm>
          <a:prstGeom prst="rect">
            <a:avLst/>
          </a:prstGeom>
        </p:spPr>
      </p:pic>
    </p:spTree>
    <p:extLst>
      <p:ext uri="{BB962C8B-B14F-4D97-AF65-F5344CB8AC3E}">
        <p14:creationId xmlns:p14="http://schemas.microsoft.com/office/powerpoint/2010/main" xmlns="" val="21440606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F48C3C93-90A1-4D31-BEA6-B54D1106CE3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smtClean="0"/>
              <a:pPr/>
              <a:t>16</a:t>
            </a:fld>
            <a:endParaRPr lang="en-US" dirty="0"/>
          </a:p>
        </p:txBody>
      </p:sp>
      <p:sp>
        <p:nvSpPr>
          <p:cNvPr id="2" name="Slide Body">
            <a:extLst>
              <a:ext uri="{FF2B5EF4-FFF2-40B4-BE49-F238E27FC236}">
                <a16:creationId xmlns:a16="http://schemas.microsoft.com/office/drawing/2014/main" xmlns=""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bg-BG" dirty="0"/>
              <a:t>Този курс</a:t>
            </a:r>
            <a:r>
              <a:rPr lang="en-US" dirty="0"/>
              <a:t> (</a:t>
            </a:r>
            <a:r>
              <a:rPr lang="bg-BG" dirty="0"/>
              <a:t>презентации, примери, демонстрационен код, упражнения, домашни, видео и други активи</a:t>
            </a:r>
            <a:r>
              <a:rPr lang="en-US" dirty="0"/>
              <a:t>) </a:t>
            </a:r>
            <a:r>
              <a:rPr lang="bg-BG" dirty="0"/>
              <a:t>представлява</a:t>
            </a:r>
            <a:r>
              <a:rPr lang="en-US" dirty="0"/>
              <a:t> </a:t>
            </a:r>
            <a:r>
              <a:rPr lang="bg-BG" b="1" dirty="0"/>
              <a:t>защитено авторско съдържание</a:t>
            </a:r>
            <a:endParaRPr lang="en-US" dirty="0"/>
          </a:p>
          <a:p>
            <a:pPr>
              <a:lnSpc>
                <a:spcPct val="120000"/>
              </a:lnSpc>
            </a:pPr>
            <a:r>
              <a:rPr lang="bg-BG" dirty="0"/>
              <a:t>Нерегламентирано копиране</a:t>
            </a:r>
            <a:r>
              <a:rPr lang="en-US" dirty="0"/>
              <a:t>,</a:t>
            </a:r>
            <a:r>
              <a:rPr lang="bg-BG" dirty="0"/>
              <a:t> разпространение или използване е незаконно</a:t>
            </a:r>
          </a:p>
          <a:p>
            <a:pPr>
              <a:lnSpc>
                <a:spcPct val="120000"/>
              </a:lnSpc>
            </a:pPr>
            <a:r>
              <a:rPr lang="en-US" dirty="0"/>
              <a:t>© </a:t>
            </a:r>
            <a:r>
              <a:rPr lang="bg-BG" dirty="0"/>
              <a:t>СофтУни</a:t>
            </a:r>
            <a:r>
              <a:rPr lang="en-US" dirty="0"/>
              <a:t> – </a:t>
            </a:r>
            <a:r>
              <a:rPr lang="en-US" dirty="0">
                <a:hlinkClick r:id="rId3"/>
              </a:rPr>
              <a:t>https://softuni.org</a:t>
            </a:r>
            <a:endParaRPr lang="en-US" dirty="0"/>
          </a:p>
          <a:p>
            <a:pPr>
              <a:lnSpc>
                <a:spcPct val="120000"/>
              </a:lnSpc>
            </a:pPr>
            <a:r>
              <a:rPr lang="en-US" dirty="0"/>
              <a:t>© </a:t>
            </a:r>
            <a:r>
              <a:rPr lang="bg-BG" dirty="0"/>
              <a:t>Софтуерен университет</a:t>
            </a:r>
            <a:r>
              <a:rPr lang="en-US" dirty="0"/>
              <a:t>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xmlns="" id="{A10A2585-858C-4B1E-8846-27CF1C15729E}"/>
              </a:ext>
            </a:extLst>
          </p:cNvPr>
          <p:cNvPicPr>
            <a:picLocks noChangeAspect="1"/>
          </p:cNvPicPr>
          <p:nvPr/>
        </p:nvPicPr>
        <p:blipFill>
          <a:blip r:embed="rId5" cstate="print">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xmlns="" id="{E5F1FB41-80C3-4816-BC47-CCC50632E6E8}"/>
              </a:ext>
            </a:extLst>
          </p:cNvPr>
          <p:cNvSpPr>
            <a:spLocks noGrp="1"/>
          </p:cNvSpPr>
          <p:nvPr>
            <p:ph type="title"/>
          </p:nvPr>
        </p:nvSpPr>
        <p:spPr/>
        <p:txBody>
          <a:bodyPr/>
          <a:lstStyle/>
          <a:p>
            <a:r>
              <a:rPr lang="bg-BG" dirty="0"/>
              <a:t>Лиценз</a:t>
            </a:r>
          </a:p>
        </p:txBody>
      </p:sp>
    </p:spTree>
    <p:extLst>
      <p:ext uri="{BB962C8B-B14F-4D97-AF65-F5344CB8AC3E}">
        <p14:creationId xmlns:p14="http://schemas.microsoft.com/office/powerpoint/2010/main" xmlns="" val="3506533871"/>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xmlns="" id="{6A760D59-0056-4F39-B077-DBDBE3D2927E}"/>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
        <p:nvSpPr>
          <p:cNvPr id="444419" name="Slide Body"/>
          <p:cNvSpPr>
            <a:spLocks noGrp="1" noChangeArrowheads="1"/>
          </p:cNvSpPr>
          <p:nvPr>
            <p:ph type="body" sz="quarter" idx="13"/>
          </p:nvPr>
        </p:nvSpPr>
        <p:spPr>
          <a:xfrm>
            <a:off x="304800" y="1117204"/>
            <a:ext cx="10671988" cy="5207396"/>
          </a:xfrm>
        </p:spPr>
        <p:txBody>
          <a:bodyPr>
            <a:noAutofit/>
          </a:bodyPr>
          <a:lstStyle/>
          <a:p>
            <a:pPr>
              <a:spcBef>
                <a:spcPts val="400"/>
              </a:spcBef>
              <a:spcAft>
                <a:spcPts val="0"/>
              </a:spcAft>
            </a:pPr>
            <a:r>
              <a:rPr lang="en-US" sz="3000" b="1" dirty="0" smtClean="0">
                <a:solidFill>
                  <a:schemeClr val="bg1"/>
                </a:solidFill>
              </a:rPr>
              <a:t>MS Access</a:t>
            </a:r>
          </a:p>
          <a:p>
            <a:pPr>
              <a:spcBef>
                <a:spcPts val="400"/>
              </a:spcBef>
              <a:spcAft>
                <a:spcPts val="0"/>
              </a:spcAft>
            </a:pPr>
            <a:r>
              <a:rPr lang="ru-RU" sz="3000" dirty="0" smtClean="0"/>
              <a:t>Създаване на таблици</a:t>
            </a:r>
            <a:r>
              <a:rPr lang="en-US" sz="3000" dirty="0" smtClean="0"/>
              <a:t> </a:t>
            </a:r>
            <a:r>
              <a:rPr lang="ru-RU" sz="3000" dirty="0" smtClean="0"/>
              <a:t>и попълване на данни</a:t>
            </a:r>
            <a:endParaRPr lang="en-US" sz="3000" dirty="0" smtClean="0"/>
          </a:p>
          <a:p>
            <a:pPr>
              <a:spcBef>
                <a:spcPts val="400"/>
              </a:spcBef>
              <a:spcAft>
                <a:spcPts val="0"/>
              </a:spcAft>
            </a:pPr>
            <a:r>
              <a:rPr lang="ru-RU" sz="3000" dirty="0" smtClean="0"/>
              <a:t>Импортиране на </a:t>
            </a:r>
            <a:r>
              <a:rPr lang="ru-RU" sz="3000" b="1" dirty="0" smtClean="0">
                <a:solidFill>
                  <a:schemeClr val="bg1"/>
                </a:solidFill>
              </a:rPr>
              <a:t>външни данни</a:t>
            </a:r>
            <a:endParaRPr lang="en-US" sz="3000" b="1" dirty="0" smtClean="0">
              <a:solidFill>
                <a:schemeClr val="bg1"/>
              </a:solidFill>
            </a:endParaRPr>
          </a:p>
          <a:p>
            <a:pPr lvl="1">
              <a:spcBef>
                <a:spcPts val="400"/>
              </a:spcBef>
              <a:spcAft>
                <a:spcPts val="0"/>
              </a:spcAft>
              <a:buClr>
                <a:srgbClr val="224464"/>
              </a:buClr>
            </a:pPr>
            <a:r>
              <a:rPr lang="ru-RU" sz="2800" b="1" dirty="0" smtClean="0">
                <a:solidFill>
                  <a:schemeClr val="bg1"/>
                </a:solidFill>
              </a:rPr>
              <a:t>MS Excel </a:t>
            </a:r>
            <a:endParaRPr lang="en-US" sz="2800" b="1" dirty="0" smtClean="0">
              <a:solidFill>
                <a:schemeClr val="bg1"/>
              </a:solidFill>
            </a:endParaRPr>
          </a:p>
          <a:p>
            <a:pPr lvl="1">
              <a:spcBef>
                <a:spcPts val="400"/>
              </a:spcBef>
              <a:spcAft>
                <a:spcPts val="0"/>
              </a:spcAft>
              <a:buClr>
                <a:srgbClr val="224464"/>
              </a:buClr>
            </a:pPr>
            <a:r>
              <a:rPr lang="ru-RU" sz="2800" b="1" dirty="0" smtClean="0">
                <a:solidFill>
                  <a:schemeClr val="bg1"/>
                </a:solidFill>
              </a:rPr>
              <a:t>SQL Server</a:t>
            </a:r>
            <a:endParaRPr lang="en-US" sz="2800" b="1" dirty="0" smtClean="0">
              <a:solidFill>
                <a:schemeClr val="bg1"/>
              </a:solidFill>
            </a:endParaRPr>
          </a:p>
          <a:p>
            <a:pPr>
              <a:spcBef>
                <a:spcPts val="400"/>
              </a:spcBef>
              <a:spcAft>
                <a:spcPts val="0"/>
              </a:spcAft>
              <a:buClr>
                <a:srgbClr val="224464"/>
              </a:buClr>
            </a:pPr>
            <a:r>
              <a:rPr lang="ru-RU" sz="3000" dirty="0" smtClean="0"/>
              <a:t>Създаване на </a:t>
            </a:r>
            <a:r>
              <a:rPr lang="ru-RU" sz="3000" b="1" dirty="0" smtClean="0">
                <a:solidFill>
                  <a:schemeClr val="bg1"/>
                </a:solidFill>
              </a:rPr>
              <a:t>заявки</a:t>
            </a:r>
            <a:endParaRPr lang="en-US" sz="3000" b="1" dirty="0" smtClean="0">
              <a:solidFill>
                <a:schemeClr val="bg1"/>
              </a:solidFill>
            </a:endParaRPr>
          </a:p>
          <a:p>
            <a:pPr lvl="1">
              <a:spcBef>
                <a:spcPts val="400"/>
              </a:spcBef>
              <a:spcAft>
                <a:spcPts val="0"/>
              </a:spcAft>
              <a:buClr>
                <a:srgbClr val="224464"/>
              </a:buClr>
            </a:pPr>
            <a:r>
              <a:rPr lang="ru-RU" sz="2800" dirty="0" smtClean="0"/>
              <a:t> </a:t>
            </a:r>
            <a:r>
              <a:rPr lang="ru-RU" sz="2800" b="1" dirty="0" smtClean="0">
                <a:solidFill>
                  <a:schemeClr val="bg1"/>
                </a:solidFill>
              </a:rPr>
              <a:t>SQL</a:t>
            </a:r>
            <a:r>
              <a:rPr lang="ru-RU" sz="2800" dirty="0" smtClean="0"/>
              <a:t> редактор </a:t>
            </a:r>
          </a:p>
          <a:p>
            <a:pPr lvl="1">
              <a:spcBef>
                <a:spcPts val="400"/>
              </a:spcBef>
              <a:spcAft>
                <a:spcPts val="0"/>
              </a:spcAft>
              <a:buClr>
                <a:srgbClr val="224464"/>
              </a:buClr>
            </a:pPr>
            <a:r>
              <a:rPr lang="ru-RU" sz="2800" b="1" dirty="0" smtClean="0">
                <a:solidFill>
                  <a:schemeClr val="bg1"/>
                </a:solidFill>
              </a:rPr>
              <a:t>Визуален</a:t>
            </a:r>
            <a:r>
              <a:rPr lang="ru-RU" sz="2800" dirty="0" smtClean="0"/>
              <a:t> редактор</a:t>
            </a:r>
          </a:p>
          <a:p>
            <a:pPr>
              <a:spcBef>
                <a:spcPts val="400"/>
              </a:spcBef>
              <a:spcAft>
                <a:spcPts val="0"/>
              </a:spcAft>
              <a:buClr>
                <a:srgbClr val="224464"/>
              </a:buClr>
            </a:pPr>
            <a:r>
              <a:rPr lang="bg-BG" sz="3000" dirty="0" smtClean="0"/>
              <a:t>Параметрични заявки</a:t>
            </a:r>
          </a:p>
          <a:p>
            <a:pPr>
              <a:spcBef>
                <a:spcPts val="400"/>
              </a:spcBef>
              <a:spcAft>
                <a:spcPts val="0"/>
              </a:spcAft>
              <a:buClr>
                <a:srgbClr val="224464"/>
              </a:buClr>
            </a:pPr>
            <a:r>
              <a:rPr lang="bg-BG" sz="3000" dirty="0" smtClean="0"/>
              <a:t>Формуляри (</a:t>
            </a:r>
            <a:r>
              <a:rPr lang="en-US" sz="3000" b="1" dirty="0" smtClean="0">
                <a:solidFill>
                  <a:schemeClr val="bg1"/>
                </a:solidFill>
              </a:rPr>
              <a:t>forms</a:t>
            </a:r>
            <a:r>
              <a:rPr lang="en-US" sz="3000" dirty="0" smtClean="0"/>
              <a:t>)</a:t>
            </a:r>
            <a:endParaRPr lang="bg-BG" sz="3000" dirty="0" smtClean="0"/>
          </a:p>
          <a:p>
            <a:pPr>
              <a:spcBef>
                <a:spcPts val="400"/>
              </a:spcBef>
              <a:spcAft>
                <a:spcPts val="0"/>
              </a:spcAft>
              <a:buClr>
                <a:srgbClr val="224464"/>
              </a:buClr>
            </a:pPr>
            <a:r>
              <a:rPr lang="bg-BG" sz="3000" dirty="0" smtClean="0"/>
              <a:t>Отчети </a:t>
            </a:r>
            <a:r>
              <a:rPr lang="en-US" sz="3000" dirty="0" smtClean="0"/>
              <a:t>(</a:t>
            </a:r>
            <a:r>
              <a:rPr lang="en-US" sz="3000" b="1" dirty="0" smtClean="0">
                <a:solidFill>
                  <a:schemeClr val="bg1"/>
                </a:solidFill>
              </a:rPr>
              <a:t>reports</a:t>
            </a:r>
            <a:r>
              <a:rPr lang="en-US" sz="3000" dirty="0" smtClean="0"/>
              <a:t>)</a:t>
            </a:r>
            <a:endParaRPr lang="en-US" sz="3000" dirty="0" smtClean="0">
              <a:solidFill>
                <a:schemeClr val="bg1"/>
              </a:solidFill>
            </a:endParaRPr>
          </a:p>
        </p:txBody>
      </p:sp>
      <p:sp>
        <p:nvSpPr>
          <p:cNvPr id="444418" name="Slide Title"/>
          <p:cNvSpPr>
            <a:spLocks noGrp="1" noChangeArrowheads="1"/>
          </p:cNvSpPr>
          <p:nvPr>
            <p:ph type="title"/>
          </p:nvPr>
        </p:nvSpPr>
        <p:spPr>
          <a:xfrm>
            <a:off x="190405" y="100750"/>
            <a:ext cx="9669213" cy="882654"/>
          </a:xfrm>
        </p:spPr>
        <p:txBody>
          <a:bodyPr/>
          <a:lstStyle/>
          <a:p>
            <a:r>
              <a:rPr lang="bg-BG" dirty="0"/>
              <a:t>Съдържание</a:t>
            </a:r>
          </a:p>
        </p:txBody>
      </p:sp>
    </p:spTree>
    <p:extLst>
      <p:ext uri="{BB962C8B-B14F-4D97-AF65-F5344CB8AC3E}">
        <p14:creationId xmlns:p14="http://schemas.microsoft.com/office/powerpoint/2010/main" xmlns="" val="1646986932"/>
      </p:ext>
    </p:extLst>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44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444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4441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4441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441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441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441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4441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1"/>
          </p:nvPr>
        </p:nvSpPr>
        <p:spPr/>
        <p:txBody>
          <a:bodyPr/>
          <a:lstStyle/>
          <a:p>
            <a:r>
              <a:rPr lang="bg-BG" dirty="0" smtClean="0"/>
              <a:t>Същност и употреба</a:t>
            </a:r>
            <a:endParaRPr lang="en-US" dirty="0"/>
          </a:p>
        </p:txBody>
      </p:sp>
      <p:sp>
        <p:nvSpPr>
          <p:cNvPr id="3" name="Title 2"/>
          <p:cNvSpPr>
            <a:spLocks noGrp="1"/>
          </p:cNvSpPr>
          <p:nvPr>
            <p:ph type="title" sz="quarter" idx="10"/>
          </p:nvPr>
        </p:nvSpPr>
        <p:spPr/>
        <p:txBody>
          <a:bodyPr/>
          <a:lstStyle/>
          <a:p>
            <a:r>
              <a:rPr lang="en-US" dirty="0" smtClean="0"/>
              <a:t>MS Access</a:t>
            </a:r>
            <a:endParaRPr lang="en-US" dirty="0"/>
          </a:p>
        </p:txBody>
      </p:sp>
      <p:pic>
        <p:nvPicPr>
          <p:cNvPr id="4" name="Picture 2" descr="Microsoft Access - Wikipedia"/>
          <p:cNvPicPr>
            <a:picLocks noChangeAspect="1" noChangeArrowheads="1"/>
          </p:cNvPicPr>
          <p:nvPr/>
        </p:nvPicPr>
        <p:blipFill>
          <a:blip r:embed="rId2" cstate="print"/>
          <a:srcRect/>
          <a:stretch>
            <a:fillRect/>
          </a:stretch>
        </p:blipFill>
        <p:spPr bwMode="auto">
          <a:xfrm>
            <a:off x="4666146" y="1447800"/>
            <a:ext cx="2496654" cy="24384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4</a:t>
            </a:fld>
            <a:endParaRPr lang="en-US" noProof="0" dirty="0"/>
          </a:p>
        </p:txBody>
      </p:sp>
      <p:sp>
        <p:nvSpPr>
          <p:cNvPr id="3" name="Text Placeholder 2"/>
          <p:cNvSpPr>
            <a:spLocks noGrp="1"/>
          </p:cNvSpPr>
          <p:nvPr>
            <p:ph type="body" sz="quarter" idx="10"/>
          </p:nvPr>
        </p:nvSpPr>
        <p:spPr/>
        <p:txBody>
          <a:bodyPr/>
          <a:lstStyle/>
          <a:p>
            <a:r>
              <a:rPr lang="bg-BG" dirty="0" smtClean="0"/>
              <a:t>Система за управление на бази данни (</a:t>
            </a:r>
            <a:r>
              <a:rPr lang="bg-BG" b="1" dirty="0" smtClean="0">
                <a:solidFill>
                  <a:schemeClr val="bg1"/>
                </a:solidFill>
              </a:rPr>
              <a:t>СУБД</a:t>
            </a:r>
            <a:r>
              <a:rPr lang="bg-BG" dirty="0" smtClean="0"/>
              <a:t>) от Microsoft </a:t>
            </a:r>
          </a:p>
          <a:p>
            <a:pPr lvl="1"/>
            <a:r>
              <a:rPr lang="ru-RU" dirty="0" smtClean="0"/>
              <a:t>Предоставя мощни </a:t>
            </a:r>
            <a:r>
              <a:rPr lang="ru-RU" b="1" dirty="0" smtClean="0">
                <a:solidFill>
                  <a:schemeClr val="bg1"/>
                </a:solidFill>
              </a:rPr>
              <a:t>инструменти</a:t>
            </a:r>
            <a:r>
              <a:rPr lang="ru-RU" dirty="0" smtClean="0"/>
              <a:t> за </a:t>
            </a:r>
            <a:r>
              <a:rPr lang="ru-RU" b="1" dirty="0" smtClean="0">
                <a:solidFill>
                  <a:schemeClr val="bg1"/>
                </a:solidFill>
              </a:rPr>
              <a:t>съхранение</a:t>
            </a:r>
            <a:r>
              <a:rPr lang="ru-RU" dirty="0" smtClean="0"/>
              <a:t>, </a:t>
            </a:r>
            <a:r>
              <a:rPr lang="ru-RU" b="1" dirty="0" smtClean="0">
                <a:solidFill>
                  <a:schemeClr val="bg1"/>
                </a:solidFill>
              </a:rPr>
              <a:t>управление</a:t>
            </a:r>
            <a:r>
              <a:rPr lang="ru-RU" dirty="0" smtClean="0"/>
              <a:t> и </a:t>
            </a:r>
            <a:r>
              <a:rPr lang="ru-RU" b="1" dirty="0" smtClean="0">
                <a:solidFill>
                  <a:schemeClr val="bg1"/>
                </a:solidFill>
              </a:rPr>
              <a:t>анализ</a:t>
            </a:r>
            <a:r>
              <a:rPr lang="ru-RU" dirty="0" smtClean="0"/>
              <a:t> на </a:t>
            </a:r>
            <a:r>
              <a:rPr lang="ru-RU" b="1" dirty="0" smtClean="0">
                <a:solidFill>
                  <a:schemeClr val="bg1"/>
                </a:solidFill>
              </a:rPr>
              <a:t>данни</a:t>
            </a:r>
            <a:endParaRPr lang="bg-BG" b="1" dirty="0" smtClean="0">
              <a:solidFill>
                <a:schemeClr val="bg1"/>
              </a:solidFill>
            </a:endParaRPr>
          </a:p>
          <a:p>
            <a:pPr lvl="1"/>
            <a:r>
              <a:rPr lang="bg-BG" dirty="0" smtClean="0"/>
              <a:t>Л</a:t>
            </a:r>
            <a:r>
              <a:rPr lang="ru-RU" dirty="0" smtClean="0"/>
              <a:t>есно създаване на </a:t>
            </a:r>
            <a:r>
              <a:rPr lang="ru-RU" b="1" dirty="0" smtClean="0">
                <a:solidFill>
                  <a:schemeClr val="bg1"/>
                </a:solidFill>
              </a:rPr>
              <a:t>бази данни</a:t>
            </a:r>
            <a:r>
              <a:rPr lang="ru-RU" dirty="0" smtClean="0"/>
              <a:t>, </a:t>
            </a:r>
            <a:r>
              <a:rPr lang="ru-RU" b="1" dirty="0" smtClean="0">
                <a:solidFill>
                  <a:schemeClr val="bg1"/>
                </a:solidFill>
              </a:rPr>
              <a:t>формуляри</a:t>
            </a:r>
            <a:r>
              <a:rPr lang="ru-RU" dirty="0" smtClean="0"/>
              <a:t>, </a:t>
            </a:r>
            <a:r>
              <a:rPr lang="ru-RU" b="1" dirty="0" smtClean="0">
                <a:solidFill>
                  <a:schemeClr val="bg1"/>
                </a:solidFill>
              </a:rPr>
              <a:t>отчети</a:t>
            </a:r>
            <a:r>
              <a:rPr lang="ru-RU" dirty="0" smtClean="0"/>
              <a:t> и </a:t>
            </a:r>
            <a:r>
              <a:rPr lang="ru-RU" b="1" dirty="0" smtClean="0">
                <a:solidFill>
                  <a:schemeClr val="bg1"/>
                </a:solidFill>
              </a:rPr>
              <a:t>заявки</a:t>
            </a:r>
          </a:p>
          <a:p>
            <a:pPr lvl="1">
              <a:buClr>
                <a:schemeClr val="tx1"/>
              </a:buClr>
            </a:pPr>
            <a:r>
              <a:rPr lang="ru-RU" b="1" dirty="0" smtClean="0">
                <a:solidFill>
                  <a:schemeClr val="bg1"/>
                </a:solidFill>
              </a:rPr>
              <a:t>Интуитивен</a:t>
            </a:r>
            <a:r>
              <a:rPr lang="ru-RU" dirty="0" smtClean="0"/>
              <a:t> потребителски интерфейс</a:t>
            </a:r>
          </a:p>
          <a:p>
            <a:pPr lvl="1">
              <a:buClr>
                <a:schemeClr val="tx1"/>
              </a:buClr>
            </a:pPr>
            <a:r>
              <a:rPr lang="ru-RU" b="1" dirty="0" smtClean="0">
                <a:solidFill>
                  <a:schemeClr val="bg1"/>
                </a:solidFill>
              </a:rPr>
              <a:t>Интеграция</a:t>
            </a:r>
            <a:r>
              <a:rPr lang="ru-RU" dirty="0" smtClean="0"/>
              <a:t> с други </a:t>
            </a:r>
            <a:r>
              <a:rPr lang="ru-RU" b="1" dirty="0" smtClean="0">
                <a:solidFill>
                  <a:schemeClr val="bg1"/>
                </a:solidFill>
              </a:rPr>
              <a:t>Microsoft</a:t>
            </a:r>
            <a:r>
              <a:rPr lang="ru-RU" dirty="0" smtClean="0"/>
              <a:t> </a:t>
            </a:r>
            <a:r>
              <a:rPr lang="ru-RU" b="1" dirty="0" smtClean="0">
                <a:solidFill>
                  <a:schemeClr val="bg1"/>
                </a:solidFill>
              </a:rPr>
              <a:t>продукти</a:t>
            </a:r>
          </a:p>
          <a:p>
            <a:pPr lvl="2">
              <a:buClr>
                <a:schemeClr val="tx1"/>
              </a:buClr>
            </a:pPr>
            <a:r>
              <a:rPr lang="en-US" b="1" dirty="0" smtClean="0">
                <a:solidFill>
                  <a:schemeClr val="bg1"/>
                </a:solidFill>
              </a:rPr>
              <a:t>Excel</a:t>
            </a:r>
            <a:r>
              <a:rPr lang="en-US" dirty="0" smtClean="0"/>
              <a:t>, </a:t>
            </a:r>
            <a:r>
              <a:rPr lang="en-US" b="1" dirty="0" smtClean="0">
                <a:solidFill>
                  <a:schemeClr val="bg1"/>
                </a:solidFill>
              </a:rPr>
              <a:t>Word</a:t>
            </a:r>
            <a:r>
              <a:rPr lang="en-US" dirty="0" smtClean="0"/>
              <a:t> </a:t>
            </a:r>
            <a:r>
              <a:rPr lang="bg-BG" dirty="0" smtClean="0"/>
              <a:t>и др.</a:t>
            </a:r>
            <a:endParaRPr lang="en-US" b="1" dirty="0" smtClean="0">
              <a:solidFill>
                <a:schemeClr val="bg1"/>
              </a:solidFill>
            </a:endParaRPr>
          </a:p>
          <a:p>
            <a:pPr lvl="1"/>
            <a:r>
              <a:rPr lang="bg-BG" dirty="0" smtClean="0"/>
              <a:t>Член на Microsoft Office</a:t>
            </a:r>
            <a:endParaRPr lang="en-US" dirty="0"/>
          </a:p>
        </p:txBody>
      </p:sp>
      <p:sp>
        <p:nvSpPr>
          <p:cNvPr id="4" name="Title 3"/>
          <p:cNvSpPr>
            <a:spLocks noGrp="1"/>
          </p:cNvSpPr>
          <p:nvPr>
            <p:ph type="title"/>
          </p:nvPr>
        </p:nvSpPr>
        <p:spPr/>
        <p:txBody>
          <a:bodyPr/>
          <a:lstStyle/>
          <a:p>
            <a:r>
              <a:rPr lang="bg-BG" dirty="0" smtClean="0"/>
              <a:t>Какво е </a:t>
            </a:r>
            <a:r>
              <a:rPr lang="en-US" dirty="0" smtClean="0"/>
              <a:t>MS Access</a:t>
            </a:r>
            <a:endParaRPr lang="en-US" dirty="0"/>
          </a:p>
        </p:txBody>
      </p:sp>
      <p:pic>
        <p:nvPicPr>
          <p:cNvPr id="65538" name="Picture 2" descr="What Is Microsoft Access And How To Use It? [review, 45% OFF"/>
          <p:cNvPicPr>
            <a:picLocks noChangeAspect="1" noChangeArrowheads="1"/>
          </p:cNvPicPr>
          <p:nvPr/>
        </p:nvPicPr>
        <p:blipFill>
          <a:blip r:embed="rId2" cstate="print"/>
          <a:srcRect/>
          <a:stretch>
            <a:fillRect/>
          </a:stretch>
        </p:blipFill>
        <p:spPr bwMode="auto">
          <a:xfrm>
            <a:off x="8991600" y="4191000"/>
            <a:ext cx="2209800" cy="2209800"/>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sz="quarter" idx="11"/>
          </p:nvPr>
        </p:nvSpPr>
        <p:spPr/>
        <p:txBody>
          <a:bodyPr/>
          <a:lstStyle/>
          <a:p>
            <a:r>
              <a:rPr lang="bg-BG" dirty="0" smtClean="0"/>
              <a:t>Попълване </a:t>
            </a:r>
            <a:r>
              <a:rPr lang="bg-BG" dirty="0" smtClean="0"/>
              <a:t>на данни</a:t>
            </a:r>
            <a:endParaRPr lang="en-US" dirty="0"/>
          </a:p>
        </p:txBody>
      </p:sp>
      <p:sp>
        <p:nvSpPr>
          <p:cNvPr id="3" name="Title 2"/>
          <p:cNvSpPr>
            <a:spLocks noGrp="1"/>
          </p:cNvSpPr>
          <p:nvPr>
            <p:ph type="title" sz="quarter" idx="10"/>
          </p:nvPr>
        </p:nvSpPr>
        <p:spPr/>
        <p:txBody>
          <a:bodyPr/>
          <a:lstStyle/>
          <a:p>
            <a:r>
              <a:rPr lang="bg-BG" dirty="0" smtClean="0"/>
              <a:t>Създаване на таблици</a:t>
            </a:r>
            <a:endParaRPr lang="en-US" dirty="0"/>
          </a:p>
        </p:txBody>
      </p:sp>
      <p:pic>
        <p:nvPicPr>
          <p:cNvPr id="43012" name="Picture 4" descr="Database table - Free computer icons"/>
          <p:cNvPicPr>
            <a:picLocks noChangeAspect="1" noChangeArrowheads="1"/>
          </p:cNvPicPr>
          <p:nvPr/>
        </p:nvPicPr>
        <p:blipFill>
          <a:blip r:embed="rId2" cstate="print"/>
          <a:srcRect/>
          <a:stretch>
            <a:fillRect/>
          </a:stretch>
        </p:blipFill>
        <p:spPr bwMode="auto">
          <a:xfrm>
            <a:off x="4800600" y="1295400"/>
            <a:ext cx="2438400" cy="2438401"/>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6</a:t>
            </a:fld>
            <a:endParaRPr lang="en-US" noProof="0" dirty="0"/>
          </a:p>
        </p:txBody>
      </p:sp>
      <p:sp>
        <p:nvSpPr>
          <p:cNvPr id="3" name="Text Placeholder 2"/>
          <p:cNvSpPr>
            <a:spLocks noGrp="1"/>
          </p:cNvSpPr>
          <p:nvPr>
            <p:ph type="body" sz="quarter" idx="10"/>
          </p:nvPr>
        </p:nvSpPr>
        <p:spPr/>
        <p:txBody>
          <a:bodyPr>
            <a:normAutofit lnSpcReduction="10000"/>
          </a:bodyPr>
          <a:lstStyle/>
          <a:p>
            <a:r>
              <a:rPr lang="bg-BG" dirty="0" smtClean="0"/>
              <a:t>Натиснете </a:t>
            </a:r>
            <a:r>
              <a:rPr lang="en-US" b="1" dirty="0" smtClean="0">
                <a:solidFill>
                  <a:schemeClr val="bg1"/>
                </a:solidFill>
                <a:latin typeface="Consolas" pitchFamily="49" charset="0"/>
              </a:rPr>
              <a:t>File</a:t>
            </a:r>
            <a:r>
              <a:rPr lang="en-US" dirty="0" smtClean="0"/>
              <a:t> &gt; </a:t>
            </a:r>
            <a:r>
              <a:rPr lang="en-US" b="1" dirty="0" smtClean="0">
                <a:solidFill>
                  <a:schemeClr val="bg1"/>
                </a:solidFill>
                <a:latin typeface="Consolas" pitchFamily="49" charset="0"/>
              </a:rPr>
              <a:t>New</a:t>
            </a:r>
            <a:r>
              <a:rPr lang="en-US" b="1" dirty="0" smtClean="0"/>
              <a:t> </a:t>
            </a:r>
            <a:r>
              <a:rPr lang="bg-BG" dirty="0" smtClean="0"/>
              <a:t>и изберете </a:t>
            </a:r>
            <a:r>
              <a:rPr lang="en-US" b="1" dirty="0" smtClean="0">
                <a:solidFill>
                  <a:schemeClr val="bg1"/>
                </a:solidFill>
                <a:latin typeface="Consolas" pitchFamily="49" charset="0"/>
              </a:rPr>
              <a:t>Blank</a:t>
            </a:r>
            <a:r>
              <a:rPr lang="en-US" b="1" dirty="0" smtClean="0">
                <a:solidFill>
                  <a:schemeClr val="bg1"/>
                </a:solidFill>
              </a:rPr>
              <a:t> </a:t>
            </a:r>
            <a:r>
              <a:rPr lang="en-US" b="1" dirty="0" smtClean="0">
                <a:solidFill>
                  <a:schemeClr val="bg1"/>
                </a:solidFill>
                <a:latin typeface="Consolas" pitchFamily="49" charset="0"/>
              </a:rPr>
              <a:t>desktop</a:t>
            </a:r>
            <a:r>
              <a:rPr lang="en-US" b="1" dirty="0" smtClean="0">
                <a:solidFill>
                  <a:schemeClr val="bg1"/>
                </a:solidFill>
              </a:rPr>
              <a:t> </a:t>
            </a:r>
            <a:r>
              <a:rPr lang="en-US" b="1" dirty="0" smtClean="0">
                <a:solidFill>
                  <a:schemeClr val="bg1"/>
                </a:solidFill>
                <a:latin typeface="Consolas" pitchFamily="49" charset="0"/>
              </a:rPr>
              <a:t>database</a:t>
            </a:r>
            <a:endParaRPr lang="en-US" b="1" dirty="0" smtClean="0">
              <a:solidFill>
                <a:schemeClr val="bg1"/>
              </a:solidFill>
              <a:latin typeface="Consolas" pitchFamily="49" charset="0"/>
            </a:endParaRPr>
          </a:p>
          <a:p>
            <a:pPr>
              <a:buNone/>
            </a:pPr>
            <a:endParaRPr lang="en-US" dirty="0" smtClean="0"/>
          </a:p>
          <a:p>
            <a:endParaRPr lang="en-US" dirty="0" smtClean="0"/>
          </a:p>
          <a:p>
            <a:pPr>
              <a:buNone/>
            </a:pPr>
            <a:endParaRPr lang="en-US" dirty="0" smtClean="0"/>
          </a:p>
          <a:p>
            <a:pPr>
              <a:buNone/>
            </a:pPr>
            <a:endParaRPr lang="en-US" dirty="0" smtClean="0"/>
          </a:p>
          <a:p>
            <a:r>
              <a:rPr lang="bg-BG" dirty="0" smtClean="0"/>
              <a:t>В полето</a:t>
            </a:r>
            <a:r>
              <a:rPr lang="en-US" dirty="0" smtClean="0"/>
              <a:t> </a:t>
            </a:r>
            <a:r>
              <a:rPr lang="en-US" b="1" dirty="0" smtClean="0">
                <a:solidFill>
                  <a:schemeClr val="bg1"/>
                </a:solidFill>
                <a:latin typeface="Consolas" pitchFamily="49" charset="0"/>
              </a:rPr>
              <a:t>File</a:t>
            </a:r>
            <a:r>
              <a:rPr lang="en-US" b="1" dirty="0" smtClean="0">
                <a:solidFill>
                  <a:schemeClr val="bg1"/>
                </a:solidFill>
              </a:rPr>
              <a:t> </a:t>
            </a:r>
            <a:r>
              <a:rPr lang="en-US" b="1" dirty="0" smtClean="0">
                <a:solidFill>
                  <a:schemeClr val="bg1"/>
                </a:solidFill>
                <a:latin typeface="Consolas" pitchFamily="49" charset="0"/>
              </a:rPr>
              <a:t>Name</a:t>
            </a:r>
            <a:r>
              <a:rPr lang="en-US" dirty="0" smtClean="0"/>
              <a:t> </a:t>
            </a:r>
            <a:r>
              <a:rPr lang="ru-RU" dirty="0" smtClean="0"/>
              <a:t>въведете </a:t>
            </a:r>
            <a:r>
              <a:rPr lang="ru-RU" dirty="0" smtClean="0"/>
              <a:t>име на файл за новата база </a:t>
            </a:r>
            <a:r>
              <a:rPr lang="ru-RU" dirty="0" smtClean="0"/>
              <a:t>данни</a:t>
            </a:r>
            <a:endParaRPr lang="en-US" dirty="0" smtClean="0"/>
          </a:p>
          <a:p>
            <a:r>
              <a:rPr lang="ru-RU" dirty="0" smtClean="0"/>
              <a:t>За да изберете друго </a:t>
            </a:r>
            <a:r>
              <a:rPr lang="ru-RU" b="1" dirty="0" smtClean="0">
                <a:solidFill>
                  <a:schemeClr val="bg1"/>
                </a:solidFill>
              </a:rPr>
              <a:t>местоположение</a:t>
            </a:r>
            <a:r>
              <a:rPr lang="ru-RU" dirty="0" smtClean="0"/>
              <a:t> и да </a:t>
            </a:r>
            <a:r>
              <a:rPr lang="ru-RU" b="1" dirty="0" smtClean="0">
                <a:solidFill>
                  <a:schemeClr val="bg1"/>
                </a:solidFill>
              </a:rPr>
              <a:t>запазите</a:t>
            </a:r>
            <a:r>
              <a:rPr lang="ru-RU" dirty="0" smtClean="0"/>
              <a:t> базата данни, щракнете върху </a:t>
            </a:r>
            <a:r>
              <a:rPr lang="ru-RU" b="1" dirty="0" smtClean="0">
                <a:solidFill>
                  <a:schemeClr val="bg1"/>
                </a:solidFill>
              </a:rPr>
              <a:t>иконата</a:t>
            </a:r>
            <a:r>
              <a:rPr lang="ru-RU" dirty="0" smtClean="0"/>
              <a:t> на </a:t>
            </a:r>
            <a:r>
              <a:rPr lang="ru-RU" b="1" dirty="0" smtClean="0">
                <a:solidFill>
                  <a:schemeClr val="bg1"/>
                </a:solidFill>
              </a:rPr>
              <a:t>папка</a:t>
            </a:r>
          </a:p>
          <a:p>
            <a:endParaRPr lang="en-US" dirty="0" smtClean="0"/>
          </a:p>
        </p:txBody>
      </p:sp>
      <p:sp>
        <p:nvSpPr>
          <p:cNvPr id="4" name="Title 3"/>
          <p:cNvSpPr>
            <a:spLocks noGrp="1"/>
          </p:cNvSpPr>
          <p:nvPr>
            <p:ph type="title"/>
          </p:nvPr>
        </p:nvSpPr>
        <p:spPr/>
        <p:txBody>
          <a:bodyPr/>
          <a:lstStyle/>
          <a:p>
            <a:r>
              <a:rPr lang="bg-BG" dirty="0" smtClean="0"/>
              <a:t>Създаване на </a:t>
            </a:r>
            <a:r>
              <a:rPr lang="bg-BG" dirty="0" smtClean="0"/>
              <a:t>база данни</a:t>
            </a:r>
            <a:r>
              <a:rPr lang="en-US" dirty="0" smtClean="0"/>
              <a:t> (1)</a:t>
            </a:r>
            <a:endParaRPr lang="en-US" dirty="0"/>
          </a:p>
        </p:txBody>
      </p:sp>
      <p:pic>
        <p:nvPicPr>
          <p:cNvPr id="8" name="Picture 2"/>
          <p:cNvPicPr>
            <a:picLocks noChangeAspect="1" noChangeArrowheads="1"/>
          </p:cNvPicPr>
          <p:nvPr/>
        </p:nvPicPr>
        <p:blipFill>
          <a:blip r:embed="rId3" cstate="print"/>
          <a:srcRect/>
          <a:stretch>
            <a:fillRect/>
          </a:stretch>
        </p:blipFill>
        <p:spPr bwMode="auto">
          <a:xfrm>
            <a:off x="4953000" y="1828799"/>
            <a:ext cx="2286000" cy="2513223"/>
          </a:xfrm>
          <a:prstGeom prst="rect">
            <a:avLst/>
          </a:prstGeom>
          <a:noFill/>
          <a:ln w="9525">
            <a:solidFill>
              <a:schemeClr val="bg2">
                <a:lumMod val="75000"/>
              </a:schemeClr>
            </a:solidFill>
            <a:miter lim="800000"/>
            <a:headEnd/>
            <a:tailEnd/>
          </a:ln>
        </p:spPr>
      </p:pic>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7</a:t>
            </a:fld>
            <a:endParaRPr lang="en-US" noProof="0" dirty="0"/>
          </a:p>
        </p:txBody>
      </p:sp>
      <p:sp>
        <p:nvSpPr>
          <p:cNvPr id="3" name="Text Placeholder 2"/>
          <p:cNvSpPr>
            <a:spLocks noGrp="1"/>
          </p:cNvSpPr>
          <p:nvPr>
            <p:ph type="body" sz="quarter" idx="10"/>
          </p:nvPr>
        </p:nvSpPr>
        <p:spPr>
          <a:xfrm>
            <a:off x="190402" y="1143000"/>
            <a:ext cx="11818096" cy="5528766"/>
          </a:xfrm>
        </p:spPr>
        <p:txBody>
          <a:bodyPr/>
          <a:lstStyle/>
          <a:p>
            <a:pPr>
              <a:spcBef>
                <a:spcPts val="400"/>
              </a:spcBef>
              <a:spcAft>
                <a:spcPts val="400"/>
              </a:spcAft>
            </a:pPr>
            <a:r>
              <a:rPr lang="ru-RU" sz="3200" dirty="0" smtClean="0"/>
              <a:t>Натиснете </a:t>
            </a:r>
            <a:r>
              <a:rPr lang="en-US" sz="3200" b="1" dirty="0" smtClean="0">
                <a:solidFill>
                  <a:schemeClr val="bg1"/>
                </a:solidFill>
                <a:latin typeface="Consolas" pitchFamily="49" charset="0"/>
              </a:rPr>
              <a:t>Create</a:t>
            </a:r>
          </a:p>
          <a:p>
            <a:pPr>
              <a:spcBef>
                <a:spcPts val="400"/>
              </a:spcBef>
              <a:spcAft>
                <a:spcPts val="400"/>
              </a:spcAft>
              <a:buClr>
                <a:schemeClr val="tx1"/>
              </a:buClr>
            </a:pPr>
            <a:r>
              <a:rPr lang="bg-BG" sz="3200" dirty="0" smtClean="0"/>
              <a:t>Отваря се новата </a:t>
            </a:r>
            <a:r>
              <a:rPr lang="bg-BG" sz="3200" b="1" dirty="0" smtClean="0">
                <a:solidFill>
                  <a:schemeClr val="bg1"/>
                </a:solidFill>
              </a:rPr>
              <a:t>база данни </a:t>
            </a:r>
            <a:r>
              <a:rPr lang="bg-BG" sz="3200" dirty="0" smtClean="0"/>
              <a:t>и се </a:t>
            </a:r>
            <a:r>
              <a:rPr lang="bg-BG" sz="3200" b="1" dirty="0" smtClean="0">
                <a:solidFill>
                  <a:schemeClr val="bg1"/>
                </a:solidFill>
              </a:rPr>
              <a:t>създава таблица </a:t>
            </a:r>
            <a:r>
              <a:rPr lang="bg-BG" sz="3200" dirty="0" smtClean="0"/>
              <a:t>с името </a:t>
            </a:r>
            <a:r>
              <a:rPr lang="en-US" sz="3200" b="1" dirty="0" smtClean="0">
                <a:solidFill>
                  <a:schemeClr val="bg1"/>
                </a:solidFill>
                <a:latin typeface="Consolas" pitchFamily="49" charset="0"/>
              </a:rPr>
              <a:t>Table1</a:t>
            </a:r>
            <a:r>
              <a:rPr lang="bg-BG" sz="3200" dirty="0" smtClean="0"/>
              <a:t>, която се отваря в </a:t>
            </a:r>
            <a:r>
              <a:rPr lang="en-US" sz="3200" b="1" dirty="0" smtClean="0">
                <a:solidFill>
                  <a:schemeClr val="bg1"/>
                </a:solidFill>
                <a:latin typeface="Consolas" pitchFamily="49" charset="0"/>
              </a:rPr>
              <a:t>Datasheet</a:t>
            </a:r>
            <a:r>
              <a:rPr lang="en-US" sz="3200" dirty="0" smtClean="0"/>
              <a:t> </a:t>
            </a:r>
            <a:r>
              <a:rPr lang="bg-BG" sz="3200" dirty="0" smtClean="0"/>
              <a:t>изглед</a:t>
            </a:r>
            <a:endParaRPr lang="en-US" sz="3200" b="1" dirty="0" smtClean="0">
              <a:solidFill>
                <a:schemeClr val="bg1"/>
              </a:solidFill>
              <a:latin typeface="Consolas" pitchFamily="49" charset="0"/>
            </a:endParaRPr>
          </a:p>
          <a:p>
            <a:endParaRPr lang="en-US" dirty="0"/>
          </a:p>
        </p:txBody>
      </p:sp>
      <p:sp>
        <p:nvSpPr>
          <p:cNvPr id="4" name="Title 3"/>
          <p:cNvSpPr>
            <a:spLocks noGrp="1"/>
          </p:cNvSpPr>
          <p:nvPr>
            <p:ph type="title"/>
          </p:nvPr>
        </p:nvSpPr>
        <p:spPr/>
        <p:txBody>
          <a:bodyPr/>
          <a:lstStyle/>
          <a:p>
            <a:r>
              <a:rPr lang="bg-BG" dirty="0" smtClean="0"/>
              <a:t>Създаване на база данни</a:t>
            </a:r>
            <a:r>
              <a:rPr lang="en-US" dirty="0" smtClean="0"/>
              <a:t> </a:t>
            </a:r>
            <a:r>
              <a:rPr lang="en-US" dirty="0" smtClean="0"/>
              <a:t>(2)</a:t>
            </a:r>
            <a:endParaRPr lang="en-US" dirty="0"/>
          </a:p>
        </p:txBody>
      </p:sp>
      <p:pic>
        <p:nvPicPr>
          <p:cNvPr id="70660" name="Picture 4" descr="How to Create a Blank Database in Access 2016"/>
          <p:cNvPicPr>
            <a:picLocks noChangeAspect="1" noChangeArrowheads="1"/>
          </p:cNvPicPr>
          <p:nvPr/>
        </p:nvPicPr>
        <p:blipFill>
          <a:blip r:embed="rId2" cstate="print"/>
          <a:srcRect/>
          <a:stretch>
            <a:fillRect/>
          </a:stretch>
        </p:blipFill>
        <p:spPr bwMode="auto">
          <a:xfrm>
            <a:off x="3456176" y="2895600"/>
            <a:ext cx="5279649" cy="3810000"/>
          </a:xfrm>
          <a:prstGeom prst="rect">
            <a:avLst/>
          </a:prstGeom>
          <a:noFill/>
          <a:ln>
            <a:solidFill>
              <a:schemeClr val="bg2">
                <a:lumMod val="75000"/>
              </a:schemeClr>
            </a:solidFill>
          </a:ln>
        </p:spPr>
      </p:pic>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06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8</a:t>
            </a:fld>
            <a:endParaRPr lang="en-US" noProof="0" dirty="0"/>
          </a:p>
        </p:txBody>
      </p:sp>
      <p:sp>
        <p:nvSpPr>
          <p:cNvPr id="3" name="Text Placeholder 2"/>
          <p:cNvSpPr>
            <a:spLocks noGrp="1"/>
          </p:cNvSpPr>
          <p:nvPr>
            <p:ph type="body" sz="quarter" idx="10"/>
          </p:nvPr>
        </p:nvSpPr>
        <p:spPr/>
        <p:txBody>
          <a:bodyPr/>
          <a:lstStyle/>
          <a:p>
            <a:pPr>
              <a:buClr>
                <a:srgbClr val="224464"/>
              </a:buClr>
            </a:pPr>
            <a:r>
              <a:rPr lang="en-US" b="1" dirty="0" smtClean="0">
                <a:solidFill>
                  <a:schemeClr val="bg1"/>
                </a:solidFill>
              </a:rPr>
              <a:t>MS </a:t>
            </a:r>
            <a:r>
              <a:rPr lang="ru-RU" b="1" dirty="0" smtClean="0">
                <a:solidFill>
                  <a:schemeClr val="bg1"/>
                </a:solidFill>
              </a:rPr>
              <a:t>Access </a:t>
            </a:r>
            <a:r>
              <a:rPr lang="ru-RU" dirty="0" smtClean="0"/>
              <a:t>предоставя лесен и мощен начин за създаване на </a:t>
            </a:r>
            <a:r>
              <a:rPr lang="ru-RU" dirty="0" smtClean="0"/>
              <a:t>таблици</a:t>
            </a:r>
            <a:endParaRPr lang="en-US" dirty="0"/>
          </a:p>
        </p:txBody>
      </p:sp>
      <p:sp>
        <p:nvSpPr>
          <p:cNvPr id="4" name="Title 3"/>
          <p:cNvSpPr>
            <a:spLocks noGrp="1"/>
          </p:cNvSpPr>
          <p:nvPr>
            <p:ph type="title"/>
          </p:nvPr>
        </p:nvSpPr>
        <p:spPr/>
        <p:txBody>
          <a:bodyPr/>
          <a:lstStyle/>
          <a:p>
            <a:r>
              <a:rPr lang="bg-BG" dirty="0" smtClean="0"/>
              <a:t>Създаване на таблици (1)</a:t>
            </a:r>
            <a:endParaRPr lang="en-US" dirty="0"/>
          </a:p>
        </p:txBody>
      </p:sp>
      <p:pic>
        <p:nvPicPr>
          <p:cNvPr id="41986" name="Picture 2" descr="Access: Working with Tables"/>
          <p:cNvPicPr>
            <a:picLocks noChangeAspect="1" noChangeArrowheads="1"/>
          </p:cNvPicPr>
          <p:nvPr/>
        </p:nvPicPr>
        <p:blipFill>
          <a:blip r:embed="rId2" cstate="print"/>
          <a:srcRect/>
          <a:stretch>
            <a:fillRect/>
          </a:stretch>
        </p:blipFill>
        <p:spPr bwMode="auto">
          <a:xfrm>
            <a:off x="3124200" y="2383611"/>
            <a:ext cx="5943600" cy="4093389"/>
          </a:xfrm>
          <a:prstGeom prst="rect">
            <a:avLst/>
          </a:prstGeom>
          <a:noFill/>
        </p:spPr>
      </p:pic>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5"/>
          </p:nvPr>
        </p:nvSpPr>
        <p:spPr/>
        <p:txBody>
          <a:bodyPr/>
          <a:lstStyle/>
          <a:p>
            <a:fld id="{2BF067CD-8E6B-4360-9AA8-C5DF2A48A6D1}" type="slidenum">
              <a:rPr lang="en-US" noProof="0" smtClean="0"/>
              <a:pPr/>
              <a:t>9</a:t>
            </a:fld>
            <a:endParaRPr lang="en-US" noProof="0" dirty="0"/>
          </a:p>
        </p:txBody>
      </p:sp>
      <p:sp>
        <p:nvSpPr>
          <p:cNvPr id="3" name="Text Placeholder 2"/>
          <p:cNvSpPr>
            <a:spLocks noGrp="1"/>
          </p:cNvSpPr>
          <p:nvPr>
            <p:ph type="body" sz="quarter" idx="10"/>
          </p:nvPr>
        </p:nvSpPr>
        <p:spPr/>
        <p:txBody>
          <a:bodyPr/>
          <a:lstStyle/>
          <a:p>
            <a:r>
              <a:rPr lang="bg-BG" dirty="0" smtClean="0"/>
              <a:t>В раздела </a:t>
            </a:r>
            <a:r>
              <a:rPr lang="en-US" b="1" dirty="0" smtClean="0">
                <a:solidFill>
                  <a:schemeClr val="bg1"/>
                </a:solidFill>
                <a:latin typeface="Consolas" pitchFamily="49" charset="0"/>
              </a:rPr>
              <a:t>Create</a:t>
            </a:r>
            <a:r>
              <a:rPr lang="bg-BG" dirty="0" smtClean="0"/>
              <a:t>, в</a:t>
            </a:r>
            <a:r>
              <a:rPr lang="bg-BG" dirty="0" smtClean="0"/>
              <a:t> групата </a:t>
            </a:r>
            <a:r>
              <a:rPr lang="en-US" b="1" dirty="0" smtClean="0">
                <a:solidFill>
                  <a:schemeClr val="bg1"/>
                </a:solidFill>
                <a:latin typeface="Consolas" pitchFamily="49" charset="0"/>
              </a:rPr>
              <a:t>Tables</a:t>
            </a:r>
            <a:r>
              <a:rPr lang="en-US" dirty="0" smtClean="0"/>
              <a:t>, </a:t>
            </a:r>
            <a:r>
              <a:rPr lang="bg-BG" dirty="0" smtClean="0"/>
              <a:t>натиснете </a:t>
            </a:r>
            <a:r>
              <a:rPr lang="en-US" b="1" dirty="0" smtClean="0">
                <a:solidFill>
                  <a:schemeClr val="bg1"/>
                </a:solidFill>
                <a:latin typeface="Consolas" pitchFamily="49" charset="0"/>
              </a:rPr>
              <a:t>Table</a:t>
            </a:r>
            <a:endParaRPr lang="en-US" dirty="0" smtClean="0"/>
          </a:p>
          <a:p>
            <a:endParaRPr lang="en-US" sz="3400" dirty="0" smtClean="0"/>
          </a:p>
          <a:p>
            <a:endParaRPr lang="en-US" sz="3400" dirty="0" smtClean="0"/>
          </a:p>
          <a:p>
            <a:endParaRPr lang="en-US" sz="3400" dirty="0" smtClean="0"/>
          </a:p>
          <a:p>
            <a:endParaRPr lang="en-US" sz="3400" dirty="0" smtClean="0"/>
          </a:p>
          <a:p>
            <a:endParaRPr lang="en-US" sz="3400" dirty="0" smtClean="0"/>
          </a:p>
          <a:p>
            <a:r>
              <a:rPr lang="bg-BG" sz="3400" dirty="0" smtClean="0"/>
              <a:t>Нова таблица се вмъква в базата данни и се отваря в </a:t>
            </a:r>
            <a:r>
              <a:rPr lang="en-US" sz="3400" b="1" dirty="0" smtClean="0">
                <a:solidFill>
                  <a:schemeClr val="bg1"/>
                </a:solidFill>
                <a:latin typeface="Consolas" pitchFamily="49" charset="0"/>
              </a:rPr>
              <a:t>Datasheet</a:t>
            </a:r>
            <a:r>
              <a:rPr lang="en-US" sz="3400" dirty="0" smtClean="0"/>
              <a:t> </a:t>
            </a:r>
            <a:r>
              <a:rPr lang="bg-BG" sz="3400" dirty="0" smtClean="0"/>
              <a:t>изглед</a:t>
            </a:r>
            <a:endParaRPr lang="bg-BG" sz="3400" b="1" dirty="0" smtClean="0">
              <a:solidFill>
                <a:schemeClr val="bg1"/>
              </a:solidFill>
              <a:latin typeface="Consolas" pitchFamily="49" charset="0"/>
            </a:endParaRPr>
          </a:p>
        </p:txBody>
      </p:sp>
      <p:sp>
        <p:nvSpPr>
          <p:cNvPr id="4" name="Title 3"/>
          <p:cNvSpPr>
            <a:spLocks noGrp="1"/>
          </p:cNvSpPr>
          <p:nvPr>
            <p:ph type="title"/>
          </p:nvPr>
        </p:nvSpPr>
        <p:spPr/>
        <p:txBody>
          <a:bodyPr/>
          <a:lstStyle/>
          <a:p>
            <a:r>
              <a:rPr lang="bg-BG" dirty="0" smtClean="0"/>
              <a:t>Създаване на таблици </a:t>
            </a:r>
            <a:r>
              <a:rPr lang="bg-BG" dirty="0" smtClean="0"/>
              <a:t>(2)</a:t>
            </a:r>
            <a:endParaRPr lang="en-US" dirty="0"/>
          </a:p>
        </p:txBody>
      </p:sp>
      <p:pic>
        <p:nvPicPr>
          <p:cNvPr id="72707" name="Picture 3"/>
          <p:cNvPicPr>
            <a:picLocks noChangeAspect="1" noChangeArrowheads="1"/>
          </p:cNvPicPr>
          <p:nvPr/>
        </p:nvPicPr>
        <p:blipFill>
          <a:blip r:embed="rId2" cstate="print"/>
          <a:srcRect/>
          <a:stretch>
            <a:fillRect/>
          </a:stretch>
        </p:blipFill>
        <p:spPr bwMode="auto">
          <a:xfrm>
            <a:off x="2656131" y="2286000"/>
            <a:ext cx="6879739" cy="2576512"/>
          </a:xfrm>
          <a:prstGeom prst="rect">
            <a:avLst/>
          </a:prstGeom>
          <a:noFill/>
          <a:ln w="9525">
            <a:solidFill>
              <a:schemeClr val="bg2">
                <a:lumMod val="75000"/>
              </a:schemeClr>
            </a:solidFill>
            <a:miter lim="800000"/>
            <a:headEnd/>
            <a:tailEnd/>
          </a:ln>
        </p:spPr>
      </p:pic>
      <p:sp>
        <p:nvSpPr>
          <p:cNvPr id="10" name="Rectangle: Rounded Corners 17"/>
          <p:cNvSpPr/>
          <p:nvPr/>
        </p:nvSpPr>
        <p:spPr>
          <a:xfrm>
            <a:off x="3962400" y="2347911"/>
            <a:ext cx="1371600" cy="609600"/>
          </a:xfrm>
          <a:prstGeom prst="roundRect">
            <a:avLst>
              <a:gd name="adj" fmla="val 5385"/>
            </a:avLst>
          </a:prstGeom>
          <a:noFill/>
          <a:ln w="571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799"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1" name="Rectangle: Rounded Corners 17"/>
          <p:cNvSpPr/>
          <p:nvPr/>
        </p:nvSpPr>
        <p:spPr>
          <a:xfrm>
            <a:off x="3733800" y="4557711"/>
            <a:ext cx="1143000" cy="304800"/>
          </a:xfrm>
          <a:prstGeom prst="roundRect">
            <a:avLst>
              <a:gd name="adj" fmla="val 5385"/>
            </a:avLst>
          </a:prstGeom>
          <a:noFill/>
          <a:ln w="571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799"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
        <p:nvSpPr>
          <p:cNvPr id="12" name="Rectangle: Rounded Corners 17"/>
          <p:cNvSpPr/>
          <p:nvPr/>
        </p:nvSpPr>
        <p:spPr>
          <a:xfrm>
            <a:off x="2743200" y="2957511"/>
            <a:ext cx="838200" cy="1219200"/>
          </a:xfrm>
          <a:prstGeom prst="roundRect">
            <a:avLst>
              <a:gd name="adj" fmla="val 5385"/>
            </a:avLst>
          </a:prstGeom>
          <a:noFill/>
          <a:ln w="5715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799" b="1" dirty="0">
              <a:solidFill>
                <a:srgbClr val="FBEEDC"/>
              </a:solidFill>
              <a:effectLst>
                <a:outerShdw blurRad="38100" dist="38100" dir="2700000" algn="tl">
                  <a:srgbClr val="000000">
                    <a:alpha val="43137"/>
                  </a:srgbClr>
                </a:outerShdw>
              </a:effectLst>
              <a:latin typeface="Consolas" panose="020B0609020204030204" pitchFamily="49" charset="0"/>
            </a:endParaRPr>
          </a:p>
        </p:txBody>
      </p:sp>
    </p:spTree>
  </p:cSld>
  <p:clrMapOvr>
    <a:masterClrMapping/>
  </p:clrMapOvr>
  <mc:AlternateContent xmlns:mc="http://schemas.openxmlformats.org/markup-compatibility/2006">
    <mc:Choice xmlns:p14="http://schemas.microsoft.com/office/powerpoint/2010/main" xmlns="" Requires="p14">
      <p:transition spd="slow" p14:dur="2000" advClick="0" advTm="5000"/>
    </mc:Choice>
    <mc:Fallback>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xmlns=""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Документ" ma:contentTypeID="0x010100B6C18B0EB80FEC43B96FC4929E3ACDFF" ma:contentTypeVersion="8" ma:contentTypeDescription="Създаване на нов документ" ma:contentTypeScope="" ma:versionID="5e73c28b7fde86b7f49c9d6b9be21d41">
  <xsd:schema xmlns:xsd="http://www.w3.org/2001/XMLSchema" xmlns:xs="http://www.w3.org/2001/XMLSchema" xmlns:p="http://schemas.microsoft.com/office/2006/metadata/properties" xmlns:ns2="4f985cec-e092-4bcf-a1e1-b816bd0221d8" targetNamespace="http://schemas.microsoft.com/office/2006/metadata/properties" ma:root="true" ma:fieldsID="f7a640d6aa79659634b3275499e0d9c9" ns2:_="">
    <xsd:import namespace="4f985cec-e092-4bcf-a1e1-b816bd0221d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985cec-e092-4bcf-a1e1-b816bd0221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Тип съдържание"/>
        <xsd:element ref="dc:title" minOccurs="0" maxOccurs="1" ma:index="4" ma:displayName="Заглавие"/>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2F4A33-1866-4BB8-8A35-8D6BDFE8D9F5}">
  <ds:schemaRefs>
    <ds:schemaRef ds:uri="http://schemas.microsoft.com/office/infopath/2007/PartnerControls"/>
    <ds:schemaRef ds:uri="http://purl.org/dc/dcmitype/"/>
    <ds:schemaRef ds:uri="http://schemas.microsoft.com/office/2006/documentManagement/types"/>
    <ds:schemaRef ds:uri="http://schemas.microsoft.com/office/2006/metadata/properties"/>
    <ds:schemaRef ds:uri="http://www.w3.org/XML/1998/namespace"/>
    <ds:schemaRef ds:uri="4f985cec-e092-4bcf-a1e1-b816bd0221d8"/>
    <ds:schemaRef ds:uri="http://schemas.openxmlformats.org/package/2006/metadata/core-properties"/>
    <ds:schemaRef ds:uri="http://purl.org/dc/terms/"/>
    <ds:schemaRef ds:uri="http://purl.org/dc/elements/1.1/"/>
  </ds:schemaRefs>
</ds:datastoreItem>
</file>

<file path=customXml/itemProps2.xml><?xml version="1.0" encoding="utf-8"?>
<ds:datastoreItem xmlns:ds="http://schemas.openxmlformats.org/officeDocument/2006/customXml" ds:itemID="{4443A303-689A-4436-B140-8B2DF827EBE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985cec-e092-4bcf-a1e1-b816bd0221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8A20BEC-F81B-49CD-951D-E62C4BAE779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17542</TotalTime>
  <Words>737</Words>
  <Application>Microsoft Office PowerPoint</Application>
  <PresentationFormat>Custom</PresentationFormat>
  <Paragraphs>98</Paragraphs>
  <Slides>16</Slides>
  <Notes>7</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SoftUni</vt:lpstr>
      <vt:lpstr>Работа с MS Access</vt:lpstr>
      <vt:lpstr>Съдържание</vt:lpstr>
      <vt:lpstr>MS Access</vt:lpstr>
      <vt:lpstr>Какво е MS Access</vt:lpstr>
      <vt:lpstr>Създаване на таблици</vt:lpstr>
      <vt:lpstr>Създаване на база данни (1)</vt:lpstr>
      <vt:lpstr>Създаване на база данни (2)</vt:lpstr>
      <vt:lpstr>Създаване на таблици (1)</vt:lpstr>
      <vt:lpstr>Създаване на таблици (2)</vt:lpstr>
      <vt:lpstr>Данни в таблиците</vt:lpstr>
      <vt:lpstr>Попълване на данни в таблица</vt:lpstr>
      <vt:lpstr>Slide 12</vt:lpstr>
      <vt:lpstr>Slide 13</vt:lpstr>
      <vt:lpstr>Обобщение</vt:lpstr>
      <vt:lpstr>Slide 15</vt:lpstr>
      <vt:lpstr>Лиценз</vt:lpstr>
    </vt:vector>
  </TitlesOfParts>
  <Company>SoftUni – https://about.softuni.bg/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Работа с MS Access</dc:title>
  <dc:subject>Модул 3: Релационни бази данни</dc:subject>
  <dc:creator>Software University</dc:creator>
  <cp:keywords>SoftUni; Software University; programming; coding; computer programming; software development; software engineering; software technologies; digital skills; technical skills; training; course</cp:keywords>
  <dc:description>© SoftUni – https://about.softuni.bg/
© Software University – https://softuni.bg
Copyrighted document. Unauthorized copy, reproduction or use is not permitted.</dc:description>
  <cp:lastModifiedBy>Windows User</cp:lastModifiedBy>
  <cp:revision>539</cp:revision>
  <dcterms:created xsi:type="dcterms:W3CDTF">2018-05-23T13:08:44Z</dcterms:created>
  <dcterms:modified xsi:type="dcterms:W3CDTF">2023-09-04T13:02:32Z</dcterms:modified>
  <cp:category>computer programming;programming;software development;software engineering</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0x010100B6C18B0EB80FEC43B96FC4929E3ACDFF</vt:lpwstr>
  </property>
</Properties>
</file>