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що, какво и как да тестваме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5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b="1" dirty="0"/>
              <a:t>(mocking)</a:t>
            </a:r>
            <a:r>
              <a:rPr lang="en-US" sz="3100" dirty="0"/>
              <a:t>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</a:rPr>
              <a:t>EF Core In-Memory Database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Позволява използване на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  <a:r>
              <a:rPr lang="en-US" sz="3000" b="1" dirty="0"/>
              <a:t> </a:t>
            </a:r>
            <a:r>
              <a:rPr lang="bg-BG" sz="3000" b="1" dirty="0"/>
              <a:t>БД </a:t>
            </a:r>
            <a:r>
              <a:rPr lang="bg-BG" sz="3000" dirty="0"/>
              <a:t>без нужда от </a:t>
            </a:r>
            <a:r>
              <a:rPr lang="bg-BG" sz="3000" b="1" dirty="0"/>
              <a:t>реална</a:t>
            </a:r>
            <a:r>
              <a:rPr lang="bg-BG" sz="3000" dirty="0"/>
              <a:t> </a:t>
            </a:r>
            <a:r>
              <a:rPr lang="bg-BG" sz="3000" b="1" dirty="0"/>
              <a:t>БД</a:t>
            </a:r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606118" y="2861108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след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тестваме?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тестваме?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55312</TotalTime>
  <Words>853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473</cp:revision>
  <dcterms:created xsi:type="dcterms:W3CDTF">2018-05-23T13:08:44Z</dcterms:created>
  <dcterms:modified xsi:type="dcterms:W3CDTF">2024-09-29T08:15:47Z</dcterms:modified>
  <cp:category/>
</cp:coreProperties>
</file>