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8"/>
  </p:notesMasterIdLst>
  <p:handoutMasterIdLst>
    <p:handoutMasterId r:id="rId9"/>
  </p:handoutMasterIdLst>
  <p:sldIdLst>
    <p:sldId id="503" r:id="rId2"/>
    <p:sldId id="276" r:id="rId3"/>
    <p:sldId id="587" r:id="rId4"/>
    <p:sldId id="586" r:id="rId5"/>
    <p:sldId id="504" r:id="rId6"/>
    <p:sldId id="50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͏Файлови формати за презентация" id="{6BA23D02-AADA-47A1-8BFF-DBC1B1F781C4}">
          <p14:sldIdLst>
            <p14:sldId id="587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A00"/>
    <a:srgbClr val="080808"/>
    <a:srgbClr val="FF00FF"/>
    <a:srgbClr val="00FFFF"/>
    <a:srgbClr val="FFFFFF"/>
    <a:srgbClr val="EA9100"/>
    <a:srgbClr val="000000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4" autoAdjust="0"/>
    <p:restoredTop sz="93488" autoAdjust="0"/>
  </p:normalViewPr>
  <p:slideViewPr>
    <p:cSldViewPr showGuides="1">
      <p:cViewPr varScale="1">
        <p:scale>
          <a:sx n="108" d="100"/>
          <a:sy n="108" d="100"/>
        </p:scale>
        <p:origin x="714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20.7.2024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73297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2027499"/>
          </a:xfrm>
        </p:spPr>
        <p:txBody>
          <a:bodyPr>
            <a:normAutofit/>
          </a:bodyPr>
          <a:lstStyle/>
          <a:p>
            <a:r>
              <a:rPr lang="ru-RU" dirty="0"/>
              <a:t>Запазване на презентация в различни файлови формати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4" name="Picture 2" descr="How to loop a sequence of PowerPoint animations | BrightCarbon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3" t="4443" r="2113" b="5208"/>
          <a:stretch/>
        </p:blipFill>
        <p:spPr bwMode="auto">
          <a:xfrm>
            <a:off x="6390123" y="2844001"/>
            <a:ext cx="5248260" cy="27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 smtClean="0"/>
              <a:t>͏͏</a:t>
            </a:r>
            <a:r>
              <a:rPr lang="bg-BG" b="1" dirty="0" smtClean="0"/>
              <a:t>Файлови формати </a:t>
            </a:r>
            <a:r>
              <a:rPr lang="bg-BG" dirty="0" smtClean="0"/>
              <a:t>за </a:t>
            </a:r>
            <a:r>
              <a:rPr lang="bg-BG" b="1" dirty="0" smtClean="0"/>
              <a:t>презентация</a:t>
            </a:r>
          </a:p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Запазване</a:t>
            </a:r>
            <a:r>
              <a:rPr lang="bg-BG" dirty="0" smtClean="0"/>
              <a:t> на </a:t>
            </a:r>
            <a:r>
              <a:rPr lang="bg-BG" b="1" dirty="0" smtClean="0"/>
              <a:t>презентация</a:t>
            </a:r>
            <a:r>
              <a:rPr lang="bg-BG" dirty="0" smtClean="0"/>
              <a:t> в разлчини файлови формати</a:t>
            </a:r>
          </a:p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Отпечатване</a:t>
            </a:r>
            <a:r>
              <a:rPr lang="bg-BG" dirty="0" smtClean="0"/>
              <a:t> на </a:t>
            </a:r>
            <a:r>
              <a:rPr lang="bg-BG" b="1" dirty="0" smtClean="0"/>
              <a:t>презентация</a:t>
            </a:r>
            <a:endParaRPr lang="bg-BG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9000"/>
            <a:ext cx="10961783" cy="768084"/>
          </a:xfrm>
        </p:spPr>
        <p:txBody>
          <a:bodyPr/>
          <a:lstStyle/>
          <a:p>
            <a:r>
              <a:rPr lang="bg-BG" dirty="0"/>
              <a:t>͏͏Файлови формати за </a:t>
            </a:r>
            <a:r>
              <a:rPr lang="bg-BG" dirty="0" smtClean="0"/>
              <a:t>презентация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875" y="1587750"/>
            <a:ext cx="2246250" cy="22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504870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ТОДО</a:t>
            </a:r>
            <a:endParaRPr lang="ru-RU" sz="28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6389</TotalTime>
  <Words>241</Words>
  <Application>Microsoft Office PowerPoint</Application>
  <PresentationFormat>Widescreen</PresentationFormat>
  <Paragraphs>37</Paragraphs>
  <Slides>6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Calibri</vt:lpstr>
      <vt:lpstr>Consolas</vt:lpstr>
      <vt:lpstr>Wingdings</vt:lpstr>
      <vt:lpstr>SoftUni</vt:lpstr>
      <vt:lpstr>Запазване на презентация в различни файлови формати</vt:lpstr>
      <vt:lpstr>Съдържание</vt:lpstr>
      <vt:lpstr>͏͏Файлови формати за презентация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Запазване на презентация в различни файлови формати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1696</cp:revision>
  <dcterms:created xsi:type="dcterms:W3CDTF">2018-05-23T13:08:44Z</dcterms:created>
  <dcterms:modified xsi:type="dcterms:W3CDTF">2024-07-20T14:16:31Z</dcterms:modified>
  <cp:category/>
</cp:coreProperties>
</file>