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6" r:id="rId13"/>
    <p:sldId id="307" r:id="rId14"/>
    <p:sldId id="499" r:id="rId15"/>
    <p:sldId id="498" r:id="rId16"/>
    <p:sldId id="501" r:id="rId17"/>
    <p:sldId id="503" r:id="rId18"/>
    <p:sldId id="502" r:id="rId19"/>
    <p:sldId id="308" r:id="rId20"/>
    <p:sldId id="309" r:id="rId21"/>
    <p:sldId id="310" r:id="rId22"/>
    <p:sldId id="311" r:id="rId23"/>
    <p:sldId id="312" r:id="rId24"/>
    <p:sldId id="319" r:id="rId25"/>
    <p:sldId id="401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1"/>
            <p14:sldId id="503"/>
            <p14:sldId id="50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60" autoAdjust="0"/>
    <p:restoredTop sz="95241" autoAdjust="0"/>
  </p:normalViewPr>
  <p:slideViewPr>
    <p:cSldViewPr showGuides="1">
      <p:cViewPr varScale="1">
        <p:scale>
          <a:sx n="32" d="100"/>
          <a:sy n="32" d="100"/>
        </p:scale>
        <p:origin x="192" y="27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E8AFCF-28C4-49D0-B044-E430F0C2F2EB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63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3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04F9FB-696D-4B53-BBAD-DE0A9A4585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51167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1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2#2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/>
              <a:t>ToString()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799000"/>
            <a:ext cx="10417392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 </a:t>
            </a:r>
            <a:r>
              <a:rPr lang="en-US" sz="2400" dirty="0"/>
              <a:t>{FirstName} {LastName}.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Изключения се хвърлят с ключовата дума </a:t>
            </a:r>
            <a:r>
              <a:rPr lang="en-US" sz="3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endParaRPr lang="en-US" sz="3599" dirty="0"/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599" dirty="0"/>
              <a:t>Когато е хвърлено изключение</a:t>
            </a:r>
            <a:r>
              <a:rPr lang="en-US" sz="3599" dirty="0"/>
              <a:t>: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Изпълнението на програмата приключва</a:t>
            </a:r>
            <a:endParaRPr lang="en-US" sz="3399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bg-BG" sz="3399" dirty="0"/>
              <a:t>Изключението се пренася по стека</a:t>
            </a:r>
            <a:endParaRPr lang="en-US" sz="3399" dirty="0"/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bg-BG" sz="3199" dirty="0"/>
              <a:t>Докато не достигне </a:t>
            </a:r>
            <a:r>
              <a:rPr lang="en-US" sz="31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US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dirty="0"/>
              <a:t>блок, който да предприеме действие</a:t>
            </a:r>
            <a:endParaRPr lang="en-US" sz="3199" dirty="0"/>
          </a:p>
        </p:txBody>
      </p:sp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Throw</a:t>
            </a:r>
            <a:endParaRPr lang="bg-BG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08A1E-14F3-45D8-8960-D4546995D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587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63951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800"/>
              </a:spcBef>
              <a:spcAft>
                <a:spcPts val="300"/>
              </a:spcAft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хванем</a:t>
            </a:r>
            <a:r>
              <a:rPr lang="bg-BG" sz="3400" dirty="0"/>
              <a:t>“</a:t>
            </a:r>
            <a:r>
              <a:rPr lang="en-US" sz="3400" dirty="0"/>
              <a:t> </a:t>
            </a:r>
            <a:r>
              <a:rPr lang="bg-BG" sz="3400" dirty="0"/>
              <a:t>изключението с оператора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400" dirty="0"/>
              <a:t>По този начин можем да </a:t>
            </a:r>
            <a:r>
              <a:rPr lang="bg-BG" sz="3400" b="1" dirty="0">
                <a:solidFill>
                  <a:schemeClr val="bg1"/>
                </a:solidFill>
              </a:rPr>
              <a:t>реагираме</a:t>
            </a:r>
            <a:r>
              <a:rPr lang="bg-BG" sz="3400" dirty="0"/>
              <a:t> на грешката и да известим потребителя</a:t>
            </a:r>
            <a:r>
              <a:rPr lang="en-US" sz="3400" dirty="0"/>
              <a:t> </a:t>
            </a:r>
            <a:r>
              <a:rPr lang="bg-BG" sz="3400" dirty="0"/>
              <a:t>за нея</a:t>
            </a:r>
            <a:endParaRPr lang="en-US" sz="34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Catch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0832" y="4014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Пример: Хвърляне на изключения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https://judge.softuni.org/Contests/Practice/Index/4062#2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Енкапсулация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br>
              <a:rPr lang="en-US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"private"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3465</TotalTime>
  <Words>1688</Words>
  <Application>Microsoft Macintosh PowerPoint</Application>
  <PresentationFormat>Widescreen</PresentationFormat>
  <Paragraphs>318</Paragraphs>
  <Slides>26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Пример: Енкапсулация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Ключовата дума Throw</vt:lpstr>
      <vt:lpstr>Ключовата дума Catch?</vt:lpstr>
      <vt:lpstr>Пример: Хвърляне на изключения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Енкапсулация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202</cp:revision>
  <dcterms:created xsi:type="dcterms:W3CDTF">2018-05-23T13:08:44Z</dcterms:created>
  <dcterms:modified xsi:type="dcterms:W3CDTF">2023-05-17T12:31:42Z</dcterms:modified>
  <cp:category>programming;education;software engineering;software development</cp:category>
</cp:coreProperties>
</file>