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handoutMasterIdLst>
    <p:handoutMasterId r:id="rId13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86" r:id="rId9"/>
    <p:sldId id="504" r:id="rId10"/>
    <p:sldId id="50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Търсене на текст" id="{A7CA41D9-6CFD-4DD1-8612-B19BD6B26209}">
          <p14:sldIdLst>
            <p14:sldId id="587"/>
            <p14:sldId id="588"/>
            <p14:sldId id="589"/>
            <p14:sldId id="590"/>
            <p14:sldId id="591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72" y="30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22.3.2024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3/22/2024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2"/>
            <a:ext cx="11083636" cy="2727646"/>
          </a:xfrm>
        </p:spPr>
        <p:txBody>
          <a:bodyPr>
            <a:normAutofit/>
          </a:bodyPr>
          <a:lstStyle/>
          <a:p>
            <a:r>
              <a:rPr lang="bg-BG" dirty="0" smtClean="0"/>
              <a:t>Търсене и замяна на текст. Търсене и получаване на помощна информация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8" name="Picture 4" descr="Adding Search Functionality to Your Website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92" b="22192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Търсене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Замяна</a:t>
            </a:r>
            <a:r>
              <a:rPr lang="bg-BG" dirty="0" smtClean="0"/>
              <a:t> на текст</a:t>
            </a:r>
          </a:p>
          <a:p>
            <a:r>
              <a:rPr lang="bg-BG" dirty="0" smtClean="0"/>
              <a:t>Получаване на </a:t>
            </a:r>
            <a:r>
              <a:rPr lang="bg-BG" b="1" dirty="0" smtClean="0"/>
              <a:t>помощна информация</a:t>
            </a:r>
            <a:endParaRPr lang="bg-BG" b="1" dirty="0" smtClean="0"/>
          </a:p>
          <a:p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Помощно средство при големи файлове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6000" y="1629000"/>
            <a:ext cx="2115000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195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MS Word </a:t>
            </a:r>
            <a:r>
              <a:rPr lang="ru-RU" dirty="0"/>
              <a:t>позволява </a:t>
            </a:r>
            <a:r>
              <a:rPr lang="ru-RU" b="1" dirty="0"/>
              <a:t>търсене и </a:t>
            </a:r>
            <a:r>
              <a:rPr lang="ru-RU" b="1" dirty="0" smtClean="0"/>
              <a:t>замяна </a:t>
            </a:r>
            <a:r>
              <a:rPr lang="ru-RU" b="1" dirty="0"/>
              <a:t>на текст </a:t>
            </a:r>
            <a:r>
              <a:rPr lang="ru-RU" dirty="0"/>
              <a:t>в документи, улеснявайки работата с </a:t>
            </a:r>
            <a:r>
              <a:rPr lang="ru-RU" b="1" dirty="0"/>
              <a:t>големи </a:t>
            </a:r>
            <a:r>
              <a:rPr lang="ru-RU" b="1" dirty="0" smtClean="0"/>
              <a:t>файлове</a:t>
            </a:r>
          </a:p>
          <a:p>
            <a:r>
              <a:rPr lang="ru-RU" b="1" dirty="0" smtClean="0"/>
              <a:t>Инструментите</a:t>
            </a:r>
            <a:r>
              <a:rPr lang="ru-RU" dirty="0" smtClean="0"/>
              <a:t> за търсене и замяна се намират на </a:t>
            </a:r>
            <a:r>
              <a:rPr lang="ru-RU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Editing</a:t>
            </a:r>
            <a:r>
              <a:rPr lang="en-US" dirty="0" smtClean="0"/>
              <a:t> </a:t>
            </a:r>
            <a:r>
              <a:rPr lang="bg-BG" dirty="0" smtClean="0"/>
              <a:t>в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Home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" b="472"/>
          <a:stretch/>
        </p:blipFill>
        <p:spPr>
          <a:xfrm>
            <a:off x="9156000" y="3744000"/>
            <a:ext cx="2107474" cy="26077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484578" y="3924000"/>
            <a:ext cx="6897372" cy="1439425"/>
            <a:chOff x="618761" y="3879000"/>
            <a:chExt cx="6353882" cy="132600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 rotWithShape="1">
            <a:blip r:embed="rId3"/>
            <a:srcRect l="1137" r="67611"/>
            <a:stretch/>
          </p:blipFill>
          <p:spPr>
            <a:xfrm>
              <a:off x="618761" y="3879000"/>
              <a:ext cx="2777240" cy="1326003"/>
            </a:xfrm>
            <a:prstGeom prst="rect">
              <a:avLst/>
            </a:prstGeom>
            <a:ln>
              <a:noFill/>
            </a:ln>
          </p:spPr>
        </p:pic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3"/>
            <a:srcRect l="59228" r="523"/>
            <a:stretch/>
          </p:blipFill>
          <p:spPr>
            <a:xfrm>
              <a:off x="3396001" y="3879000"/>
              <a:ext cx="3576642" cy="1326003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0" name="Rectangle 9"/>
          <p:cNvSpPr/>
          <p:nvPr/>
        </p:nvSpPr>
        <p:spPr bwMode="auto">
          <a:xfrm>
            <a:off x="6456000" y="4239000"/>
            <a:ext cx="912372" cy="112442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7626000" y="4801212"/>
            <a:ext cx="1170000" cy="29278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954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39" y="1224000"/>
            <a:ext cx="9910322" cy="5466482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на текст</a:t>
            </a:r>
            <a:endParaRPr lang="en-US" dirty="0"/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7446000" y="2484000"/>
            <a:ext cx="2340000" cy="1160475"/>
          </a:xfrm>
          <a:prstGeom prst="wedgeRoundRectCallout">
            <a:avLst>
              <a:gd name="adj1" fmla="val 56914"/>
              <a:gd name="adj2" fmla="val -917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бутона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Find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441000" y="1809000"/>
            <a:ext cx="3150000" cy="945000"/>
          </a:xfrm>
          <a:prstGeom prst="wedgeRoundRectCallout">
            <a:avLst>
              <a:gd name="adj1" fmla="val -44116"/>
              <a:gd name="adj2" fmla="val 91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се отваря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Navigation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136000" y="4689000"/>
            <a:ext cx="4635000" cy="1105950"/>
          </a:xfrm>
          <a:prstGeom prst="wedgeRoundRectCallout">
            <a:avLst>
              <a:gd name="adj1" fmla="val -33985"/>
              <a:gd name="adj2" fmla="val -120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Панелът има три раздела –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Headings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и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79750" y="3339043"/>
            <a:ext cx="1912500" cy="40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31544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 на текст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0840" y="1224000"/>
            <a:ext cx="9910322" cy="5466482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2991000" y="1165425"/>
            <a:ext cx="4995000" cy="2218575"/>
          </a:xfrm>
          <a:prstGeom prst="wedgeRoundRectCallout">
            <a:avLst>
              <a:gd name="adj1" fmla="val -69313"/>
              <a:gd name="adj2" fmla="val 390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намерите желаните от вас резултати, в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ъведете търсената дума или изречение в текстовата кутия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3801000" y="5152500"/>
            <a:ext cx="5916075" cy="1503000"/>
          </a:xfrm>
          <a:prstGeom prst="wedgeRoundRectCallout">
            <a:avLst>
              <a:gd name="adj1" fmla="val -55722"/>
              <a:gd name="adj2" fmla="val -363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Така в раздела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се показват кратки цитати от документа, където се среща търсеният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236000" y="3879000"/>
            <a:ext cx="2067688" cy="184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8526000" y="2079000"/>
            <a:ext cx="3487500" cy="2094053"/>
          </a:xfrm>
          <a:prstGeom prst="wedgeRoundRectCallout">
            <a:avLst>
              <a:gd name="adj1" fmla="val -65078"/>
              <a:gd name="adj2" fmla="val 597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Също така в документа се оцветяват в жълто всички съвпадения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23326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4161000" y="2619000"/>
            <a:ext cx="4860000" cy="22050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60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Advanced Find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739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610812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en-US" sz="2800" b="1" dirty="0" smtClean="0">
                <a:solidFill>
                  <a:schemeClr val="bg2"/>
                </a:solidFill>
              </a:rPr>
              <a:t>TODO</a:t>
            </a:r>
            <a:endParaRPr lang="en-US" sz="2400" dirty="0" smtClean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4415</TotalTime>
  <Words>334</Words>
  <Application>Microsoft Office PowerPoint</Application>
  <PresentationFormat>Widescreen</PresentationFormat>
  <Paragraphs>52</Paragraphs>
  <Slides>10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맑은 고딕</vt:lpstr>
      <vt:lpstr>Arial</vt:lpstr>
      <vt:lpstr>Calibri</vt:lpstr>
      <vt:lpstr>Consolas</vt:lpstr>
      <vt:lpstr>Wingdings</vt:lpstr>
      <vt:lpstr>SoftUni</vt:lpstr>
      <vt:lpstr>Търсене и замяна на текст. Търсене и получаване на помощна информация</vt:lpstr>
      <vt:lpstr>Съдържание</vt:lpstr>
      <vt:lpstr>Търсене на текст</vt:lpstr>
      <vt:lpstr>Търсене на текст</vt:lpstr>
      <vt:lpstr>Търсене на текст</vt:lpstr>
      <vt:lpstr>Търсене на текст</vt:lpstr>
      <vt:lpstr>PowerPoint Presentation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Търсене и замяна на текст. Търсене и получаване на помощна информация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473</cp:revision>
  <dcterms:created xsi:type="dcterms:W3CDTF">2018-05-23T13:08:44Z</dcterms:created>
  <dcterms:modified xsi:type="dcterms:W3CDTF">2024-03-22T22:13:22Z</dcterms:modified>
  <cp:category/>
</cp:coreProperties>
</file>