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627" r:id="rId2"/>
    <p:sldId id="619" r:id="rId3"/>
    <p:sldId id="592" r:id="rId4"/>
    <p:sldId id="433" r:id="rId5"/>
    <p:sldId id="483" r:id="rId6"/>
    <p:sldId id="631" r:id="rId7"/>
    <p:sldId id="632" r:id="rId8"/>
    <p:sldId id="633" r:id="rId9"/>
    <p:sldId id="634" r:id="rId10"/>
    <p:sldId id="635" r:id="rId11"/>
    <p:sldId id="636" r:id="rId12"/>
    <p:sldId id="673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4" r:id="rId21"/>
    <p:sldId id="665" r:id="rId22"/>
    <p:sldId id="688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4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580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9DE48FA-AA57-4B81-BF31-972BEE3A577B}">
          <p14:sldIdLst>
            <p14:sldId id="627"/>
            <p14:sldId id="619"/>
          </p14:sldIdLst>
        </p14:section>
        <p14:section name="По-сложни For-цикли" id="{D72330DD-8C63-4BAC-A135-E03425229385}">
          <p14:sldIdLst>
            <p14:sldId id="592"/>
            <p14:sldId id="433"/>
            <p14:sldId id="483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256ABDFA-8E03-4BF1-BDC7-7560B735F2C6}">
          <p14:sldIdLst>
            <p14:sldId id="673"/>
            <p14:sldId id="653"/>
            <p14:sldId id="654"/>
            <p14:sldId id="655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81E18F87-130C-418D-8DAB-52682B44611A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1C09A3FA-987B-4C38-BE67-E0F0BA7B7E9B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592FD0-F4B1-0B28-F215-677630344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13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5B9DB7-5B5D-6D4D-C757-3E329FE3A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24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5864FC-36D7-E579-84A4-C15C9C891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1905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262A8C-3CE6-3EB8-AF3E-FE4DC12D77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097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774071-8809-643C-1151-B54AD7056B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0022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3A21F1-DE65-4AC5-0836-D4554DA327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2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CAC6365-9767-4CE1-BB2A-841EF1816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7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85803EF-4C33-50A0-BCAD-E10B1C330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747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D44F662-E26D-E291-B475-62DEBFD3C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7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4E24E51-008C-4B00-7EDE-349761C162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819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BF9389-DD6B-0E21-8A89-CBE8DF673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295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744500-C041-CA8F-5B2E-5AE0617575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139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182C8D-D7B1-DB10-2682-DFC049E908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039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CBCBC32-239A-3B0A-0CC2-EDD6E1DDF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39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org/Contests/Practice/Index/3899#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8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6DDAC8-152C-86E2-027C-59BF6CC5D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000" y="2537593"/>
            <a:ext cx="2884920" cy="2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502" y="2800453"/>
            <a:ext cx="761134" cy="24282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08" y="3310128"/>
            <a:ext cx="1773004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77664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88153" y="2799000"/>
            <a:ext cx="742382" cy="2430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8769" y="3414282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94185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2694" y="3038685"/>
            <a:ext cx="742382" cy="1898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6000" y="3310128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12322" y="3741135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1697063-302C-EB20-4474-2B4CA476E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31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91952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9B1556-5955-FFBC-F4B8-6CE9417E1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69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2DA023A-FBDB-966E-12D4-704B9C866F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</a:t>
            </a:r>
            <a:r>
              <a:rPr lang="en-US"/>
              <a:t>While-</a:t>
            </a:r>
            <a:r>
              <a:rPr lang="bg-BG"/>
              <a:t>цикли</a:t>
            </a:r>
          </a:p>
        </p:txBody>
      </p:sp>
    </p:spTree>
    <p:extLst>
      <p:ext uri="{BB962C8B-B14F-4D97-AF65-F5344CB8AC3E}">
        <p14:creationId xmlns:p14="http://schemas.microsoft.com/office/powerpoint/2010/main" val="110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числа 2K+1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03039CE-FB07-B9A9-E7C3-8BA3FE788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5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259AA51-E9CA-F430-5BDB-A6306FDDA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Редица числа 2K+1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≤ 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https://judge.softuni.org/Contests/Practice/Index/3899#3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F13542-B399-A3BE-2893-0179D0A0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3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сумата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bg-BG" sz="3200" dirty="0"/>
              <a:t>"</a:t>
            </a:r>
            <a:endParaRPr lang="en-US" sz="3200" dirty="0"/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Баланс на сметка </a:t>
            </a:r>
            <a:r>
              <a:rPr lang="en-US" dirty="0"/>
              <a:t>(1)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074292-F39F-3503-D14A-92A346B79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2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Баланс на сметка 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6E8A0B-1345-C083-C330-56DF4419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4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46000" y="369000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5894863" y="902261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839118" y="1229576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916000" y="2012869"/>
            <a:ext cx="0" cy="31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BF9A62-63F5-9FF4-D118-9A75AA5A5ED6}"/>
              </a:ext>
            </a:extLst>
          </p:cNvPr>
          <p:cNvGrpSpPr/>
          <p:nvPr/>
        </p:nvGrpSpPr>
        <p:grpSpPr>
          <a:xfrm>
            <a:off x="4460133" y="2334187"/>
            <a:ext cx="3007673" cy="1451705"/>
            <a:chOff x="4460133" y="2334187"/>
            <a:chExt cx="3007673" cy="1451705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555459" y="2334187"/>
              <a:ext cx="2714836" cy="1451705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60133" y="2530452"/>
              <a:ext cx="3007673" cy="830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r>
                <a:rPr lang="bg-BG" sz="2399" dirty="0">
                  <a:solidFill>
                    <a:srgbClr val="FFFFFF"/>
                  </a:solidFill>
                </a:rPr>
                <a:t> </a:t>
              </a:r>
              <a:br>
                <a:rPr lang="bg-BG" sz="2399" dirty="0">
                  <a:solidFill>
                    <a:srgbClr val="FFFFFF"/>
                  </a:solidFill>
                </a:rPr>
              </a:br>
              <a:r>
                <a:rPr lang="bg-BG" sz="2399" dirty="0">
                  <a:solidFill>
                    <a:srgbClr val="FFFFFF"/>
                  </a:solidFill>
                </a:rPr>
                <a:t>"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NoMoreMoney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5908987" y="3824259"/>
            <a:ext cx="3890" cy="324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92" idx="2"/>
          </p:cNvCxnSpPr>
          <p:nvPr/>
        </p:nvCxnSpPr>
        <p:spPr>
          <a:xfrm>
            <a:off x="7291280" y="3076753"/>
            <a:ext cx="923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592481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270296" y="2634901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4138379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916000" y="4824000"/>
            <a:ext cx="15962" cy="474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791000" y="529806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cxnSpLocks/>
            <a:stCxn id="33" idx="1"/>
            <a:endCxn id="46" idx="3"/>
          </p:cNvCxnSpPr>
          <p:nvPr/>
        </p:nvCxnSpPr>
        <p:spPr>
          <a:xfrm flipH="1">
            <a:off x="4213626" y="5938531"/>
            <a:ext cx="577374" cy="26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51930" y="5544000"/>
            <a:ext cx="2344070" cy="794420"/>
            <a:chOff x="1833070" y="4091944"/>
            <a:chExt cx="2344681" cy="1218603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4"/>
              <a:ext cx="2179888" cy="1218603"/>
              <a:chOff x="1843231" y="3930890"/>
              <a:chExt cx="2274661" cy="1447973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1447973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37679" y="4537629"/>
                <a:ext cx="2019135" cy="841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</p:cNvCxnSpPr>
          <p:nvPr/>
        </p:nvCxnSpPr>
        <p:spPr>
          <a:xfrm rot="5400000" flipH="1" flipV="1">
            <a:off x="2524210" y="3676510"/>
            <a:ext cx="2467247" cy="1267734"/>
          </a:xfrm>
          <a:prstGeom prst="bentConnector3">
            <a:avLst>
              <a:gd name="adj1" fmla="val 9964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042159" y="3419563"/>
            <a:ext cx="2175272" cy="25189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76BA8964-1053-A92A-6BBA-0D2EDB074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Баланс на сметка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357140"/>
            <a:ext cx="120156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https://judge.softuni.org/Contests/Practice/Index/3899#4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2127FF-07C4-A7FF-5997-48D1CB573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6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449000"/>
            <a:ext cx="10506210" cy="5075910"/>
          </a:xfrm>
        </p:spPr>
        <p:txBody>
          <a:bodyPr>
            <a:normAutofit/>
          </a:bodyPr>
          <a:lstStyle/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Прекъсване на вложени цикли с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двоен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C9921D-7BB8-A839-C376-93828EB0A6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5796DE9-5F59-E51C-B985-E20BA44A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6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(1)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E7611-4476-27D1-92D7-490D0978D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8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(2)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412F33A-E007-5F97-C109-208A8E39A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(3)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BCEBD9A-3130-3550-7F30-B0ABBDE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Завършване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800455" y="6437037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4"/>
              </a:rPr>
              <a:t>https://judge.softuni.org/Contests/Practice/Index/3899#5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067381-AA40-39F8-31A5-F9016D7E9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538B5F1-1D14-1039-9D53-E7512AFDE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(2)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156AB8-1B4A-E894-4EFB-73058AD26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9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103D6D-D77C-3553-8A42-183CF6740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7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002E75-8C98-B288-00AD-F5BD7A0D0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6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6842C6-E859-31E9-0FB7-5A068224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3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172A7EC5-D399-0036-CAD1-41E8D2087D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</p:spTree>
    <p:extLst>
      <p:ext uri="{BB962C8B-B14F-4D97-AF65-F5344CB8AC3E}">
        <p14:creationId xmlns:p14="http://schemas.microsoft.com/office/powerpoint/2010/main" val="18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0B910D3-BB37-5960-9C93-786DB741B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39908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</a:t>
            </a:r>
            <a:r>
              <a:rPr lang="en-US" dirty="0"/>
              <a:t> </a:t>
            </a:r>
            <a:r>
              <a:rPr lang="bg-BG" dirty="0"/>
              <a:t>флаг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50679" y="2034000"/>
            <a:ext cx="7297937" cy="4399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row = 0; row &lt; n; row++)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exitFlag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3609000"/>
            <a:ext cx="2867617" cy="1403060"/>
          </a:xfrm>
          <a:prstGeom prst="wedgeRoundRectCallout">
            <a:avLst>
              <a:gd name="adj1" fmla="val 65187"/>
              <a:gd name="adj2" fmla="val 497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флагът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7FE305-149C-5FB0-0BCB-4942E949A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3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(1) 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03D1EC-5FDD-0F1E-596A-394C7EFE3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4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5056038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939293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4496227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7A07586-7D77-9C3C-E404-AF0869859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2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Решение: Сума от две числа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j++)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</a:t>
            </a:r>
            <a:r>
              <a:rPr lang="bg-BG" sz="19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прекъсваме</a:t>
            </a:r>
            <a:r>
              <a:rPr lang="bg-BG" sz="1999" b="1" dirty="0">
                <a:solidFill>
                  <a:schemeClr val="bg2"/>
                </a:solidFill>
              </a:rPr>
              <a:t>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37622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https://judge.softuni.org/Contests/Practice/Index/3899#7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F7DA63-2568-5A54-8D4B-515C1AD9E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C4F8A95-2BBE-5DB9-8E12-D28F7AB9D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1237B790-E376-0DC1-1162-C2F26E7E8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0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Сграда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169000"/>
            <a:ext cx="3162483" cy="144000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през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https://judge.softuni.org/Contests/Practice/Index/3899#8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FF5999-A994-512B-73AF-EA173158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9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69000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обратна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 на вход до маркер за край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 с двоен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200" dirty="0">
                <a:solidFill>
                  <a:schemeClr val="bg2"/>
                </a:solidFill>
              </a:rPr>
              <a:t> + флаг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D89C8-226C-1A81-5B78-A612B380B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66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Четни степени на 2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581CE2-EFEA-81EB-81D6-28DD0D403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75AC48A-A2BA-0219-FB08-D2F141E4B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049" y="1674000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861000" y="296886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Четни степени на 2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943219" y="6218175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1C218E-698F-1724-AE8F-889313109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</a:t>
            </a:r>
            <a:r>
              <a:rPr lang="ru-RU" noProof="1"/>
              <a:t>Лява и дясна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201C17-DE14-ED85-4F2B-AF7C0CD8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2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Задача: Лява и дясна сума </a:t>
            </a:r>
            <a:r>
              <a:rPr lang="en-US" noProof="1"/>
              <a:t>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16" y="304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1615" y="403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34622" y="414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15482" y="308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880199" y="402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194894" y="414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220564" y="358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233438" y="445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664000"/>
            <a:ext cx="1450782" cy="925114"/>
          </a:xfrm>
          <a:prstGeom prst="wedgeRoundRectCallout">
            <a:avLst>
              <a:gd name="adj1" fmla="val 70444"/>
              <a:gd name="adj2" fmla="val 701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5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Лява</a:t>
            </a:r>
          </a:p>
          <a:p>
            <a:pPr algn="ctr">
              <a:lnSpc>
                <a:spcPct val="65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51" y="4849091"/>
            <a:ext cx="1596380" cy="886691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Дясна</a:t>
            </a:r>
          </a:p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F40E97-B645-A7EB-23C5-2622995DB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37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819212" y="6371227"/>
            <a:ext cx="1055357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99529CD-E94C-34A5-2171-FB176BD56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DAED77-9783-F0E9-0AB1-3DC241182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9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2741</Words>
  <Application>Microsoft Macintosh PowerPoint</Application>
  <PresentationFormat>Widescreen</PresentationFormat>
  <Paragraphs>473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По-сложни цикли</vt:lpstr>
      <vt:lpstr>Съдържание</vt:lpstr>
      <vt:lpstr>По-сложни For-цикли</vt:lpstr>
      <vt:lpstr>Задача: Четни степени на 2 </vt:lpstr>
      <vt:lpstr>Решение: Четни степени на 2 </vt:lpstr>
      <vt:lpstr>Задача: Лява и дясна сума (1)</vt:lpstr>
      <vt:lpstr>Задача: Лява и дясна сума (2)</vt:lpstr>
      <vt:lpstr>Решение: Лява и дясна сума</vt:lpstr>
      <vt:lpstr>Задача: Четна / нечетна сума (1)</vt:lpstr>
      <vt:lpstr>Задача: Четна / нечетна сума (2) </vt:lpstr>
      <vt:lpstr>Решение: Четна / нечетна сума</vt:lpstr>
      <vt:lpstr>По-сложни While-цикли</vt:lpstr>
      <vt:lpstr>Задача: Редица числа 2K+1</vt:lpstr>
      <vt:lpstr>PowerPoint Presentation</vt:lpstr>
      <vt:lpstr>Решение: Редица числа 2K+1</vt:lpstr>
      <vt:lpstr>Задача: Баланс на сметка (1)</vt:lpstr>
      <vt:lpstr>Задача: Баланс на сметка (2)</vt:lpstr>
      <vt:lpstr>PowerPoint Presentation</vt:lpstr>
      <vt:lpstr>Решение: Баланс на сметка</vt:lpstr>
      <vt:lpstr>Продължаване на цикъла</vt:lpstr>
      <vt:lpstr>Задача: Завършване (1) </vt:lpstr>
      <vt:lpstr>Задача: Завършване (2) </vt:lpstr>
      <vt:lpstr>Задача: Завършване (3)</vt:lpstr>
      <vt:lpstr>Решение: Завършване </vt:lpstr>
      <vt:lpstr>Задача: Преместване (1)</vt:lpstr>
      <vt:lpstr>Задача: Преместване (2)</vt:lpstr>
      <vt:lpstr>Задача: Преместване (3)</vt:lpstr>
      <vt:lpstr>Решение: Преместване (1)</vt:lpstr>
      <vt:lpstr>Решение: Преместване (2)</vt:lpstr>
      <vt:lpstr>По-сложни вложени цикли</vt:lpstr>
      <vt:lpstr>Прекъсване на вложени цикли</vt:lpstr>
      <vt:lpstr>Задача: Сума от две числа (1) </vt:lpstr>
      <vt:lpstr>Задача: Сума от две числа (2) </vt:lpstr>
      <vt:lpstr>Решение: Сума от две числа</vt:lpstr>
      <vt:lpstr>Задача: Сграда (1) </vt:lpstr>
      <vt:lpstr>Задача: Сграда (2) </vt:lpstr>
      <vt:lpstr>Решение: Сграда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цикли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Drinka</cp:lastModifiedBy>
  <cp:revision>100</cp:revision>
  <dcterms:created xsi:type="dcterms:W3CDTF">2018-05-23T13:08:44Z</dcterms:created>
  <dcterms:modified xsi:type="dcterms:W3CDTF">2023-09-29T07:36:09Z</dcterms:modified>
  <cp:category>computer programming;programming;C#;програмиране;кодиране;11 клас</cp:category>
</cp:coreProperties>
</file>