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37" r:id="rId11"/>
    <p:sldId id="528" r:id="rId12"/>
    <p:sldId id="529" r:id="rId13"/>
    <p:sldId id="533" r:id="rId14"/>
    <p:sldId id="534" r:id="rId15"/>
    <p:sldId id="535" r:id="rId16"/>
    <p:sldId id="536" r:id="rId17"/>
    <p:sldId id="530" r:id="rId18"/>
    <p:sldId id="531" r:id="rId19"/>
    <p:sldId id="526" r:id="rId20"/>
    <p:sldId id="538" r:id="rId21"/>
    <p:sldId id="527" r:id="rId22"/>
    <p:sldId id="532" r:id="rId23"/>
    <p:sldId id="540" r:id="rId24"/>
    <p:sldId id="551" r:id="rId25"/>
    <p:sldId id="558" r:id="rId26"/>
    <p:sldId id="549" r:id="rId27"/>
    <p:sldId id="550" r:id="rId28"/>
    <p:sldId id="544" r:id="rId29"/>
    <p:sldId id="545" r:id="rId30"/>
    <p:sldId id="546" r:id="rId31"/>
    <p:sldId id="547" r:id="rId32"/>
    <p:sldId id="349" r:id="rId33"/>
    <p:sldId id="256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 технологии" id="{581E4A48-9BED-794D-B34D-7BDA5F8E08AE}">
          <p14:sldIdLst>
            <p14:sldId id="511"/>
            <p14:sldId id="523"/>
            <p14:sldId id="524"/>
          </p14:sldIdLst>
        </p14:section>
        <p14:section name="Entity Framework Core" id="{454074B3-5D47-4230-96EB-AD5F1A1256D4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9755A80-FC5F-4F56-846B-09A68A7F941A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7951125B-42BB-4CA6-93E3-1F949B983820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5" autoAdjust="0"/>
    <p:restoredTop sz="94719" autoAdjust="0"/>
  </p:normalViewPr>
  <p:slideViewPr>
    <p:cSldViewPr>
      <p:cViewPr varScale="1">
        <p:scale>
          <a:sx n="152" d="100"/>
          <a:sy n="152" d="100"/>
        </p:scale>
        <p:origin x="192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2B6D-1177-4828-A9ED-9900594CD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77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1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29.09.23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база данни</a:t>
            </a:r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моделни класове 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Промени и запазването им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CRUD </a:t>
            </a:r>
            <a:r>
              <a:rPr lang="bg-BG" sz="5400" dirty="0"/>
              <a:t>операции върху </a:t>
            </a:r>
            <a:r>
              <a:rPr lang="en-US" sz="5400" dirty="0"/>
              <a:t>EF DbContext</a:t>
            </a:r>
            <a:endParaRPr lang="en-US" dirty="0"/>
          </a:p>
        </p:txBody>
      </p:sp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427387-1152-41AC-A05D-4C216C252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0753" y="1728471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база данни чрез </a:t>
            </a:r>
            <a:r>
              <a:rPr lang="en-US" dirty="0"/>
              <a:t>C# </a:t>
            </a:r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f985cec-e092-4bcf-a1e1-b816bd0221d8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18291</TotalTime>
  <Words>1747</Words>
  <Application>Microsoft Macintosh PowerPoint</Application>
  <PresentationFormat>Widescreen</PresentationFormat>
  <Paragraphs>292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PowerPoint Presentation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705</cp:revision>
  <dcterms:created xsi:type="dcterms:W3CDTF">2018-05-23T13:08:44Z</dcterms:created>
  <dcterms:modified xsi:type="dcterms:W3CDTF">2023-09-29T08:56:50Z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