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Анимационни ефекти при преход между слайдове" id="{248321BD-F980-4D67-8C70-F3D476772F5E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488" autoAdjust="0"/>
  </p:normalViewPr>
  <p:slideViewPr>
    <p:cSldViewPr showGuides="1">
      <p:cViewPr>
        <p:scale>
          <a:sx n="75" d="100"/>
          <a:sy n="75" d="100"/>
        </p:scale>
        <p:origin x="979" y="3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232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05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26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Анимираните </a:t>
            </a:r>
            <a:r>
              <a:rPr lang="bg-BG" b="1" dirty="0"/>
              <a:t>обекти</a:t>
            </a:r>
            <a:r>
              <a:rPr lang="bg-BG" dirty="0"/>
              <a:t> се </a:t>
            </a:r>
            <a:r>
              <a:rPr lang="bg-BG" b="1" dirty="0"/>
              <a:t>движат</a:t>
            </a:r>
            <a:r>
              <a:rPr lang="bg-BG" dirty="0"/>
              <a:t> по предварително </a:t>
            </a:r>
            <a:r>
              <a:rPr lang="bg-BG" b="1" dirty="0"/>
              <a:t>зададена</a:t>
            </a:r>
            <a:r>
              <a:rPr lang="bg-BG" dirty="0"/>
              <a:t> </a:t>
            </a:r>
            <a:r>
              <a:rPr lang="bg-BG" b="1" dirty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5618" y="3429000"/>
            <a:ext cx="5730084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7434 -0.09074 L -0.51875 2.22222E-6 L -0.88567 -0.00556 L -0.95599 -0.0370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2625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Анимационните ефекти на отделните елементи се </a:t>
            </a:r>
            <a:r>
              <a:rPr lang="bg-BG" sz="3200" b="1" dirty="0"/>
              <a:t>номерират</a:t>
            </a:r>
            <a:r>
              <a:rPr lang="bg-BG" sz="3200" dirty="0"/>
              <a:t> в </a:t>
            </a:r>
            <a:r>
              <a:rPr lang="bg-BG" sz="3200" b="1" dirty="0"/>
              <a:t>реда</a:t>
            </a:r>
            <a:r>
              <a:rPr lang="bg-BG" sz="3200" dirty="0"/>
              <a:t> на </a:t>
            </a:r>
            <a:r>
              <a:rPr lang="bg-BG" sz="3200" b="1" dirty="0"/>
              <a:t>поставянето</a:t>
            </a:r>
            <a:r>
              <a:rPr lang="bg-BG" sz="3200" dirty="0"/>
              <a:t> им в </a:t>
            </a:r>
            <a:r>
              <a:rPr lang="bg-BG" sz="3200" b="1" dirty="0"/>
              <a:t>слайда</a:t>
            </a:r>
          </a:p>
          <a:p>
            <a:pPr lvl="1"/>
            <a:r>
              <a:rPr lang="bg-BG" sz="2800" dirty="0"/>
              <a:t>Може да видите техния </a:t>
            </a:r>
            <a:r>
              <a:rPr lang="bg-BG" sz="2800" b="1" dirty="0"/>
              <a:t>ред</a:t>
            </a:r>
            <a:r>
              <a:rPr lang="bg-BG" sz="2800" dirty="0"/>
              <a:t> от </a:t>
            </a:r>
            <a:r>
              <a:rPr lang="bg-BG" sz="2800" b="1" dirty="0"/>
              <a:t>бутона</a:t>
            </a:r>
            <a:r>
              <a:rPr lang="bg-BG" sz="2800" dirty="0"/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Animation Pane</a:t>
            </a:r>
            <a:r>
              <a:rPr lang="en-US" sz="2800" dirty="0"/>
              <a:t>] (</a:t>
            </a:r>
            <a:r>
              <a:rPr lang="bg-BG" sz="2800" b="1" dirty="0"/>
              <a:t>Панел за анимация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200" dirty="0"/>
              <a:t>С бутоните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Earlier</a:t>
            </a:r>
            <a:r>
              <a:rPr lang="en-US" sz="3200" dirty="0"/>
              <a:t>] (</a:t>
            </a:r>
            <a:r>
              <a:rPr lang="bg-BG" sz="3200" b="1" dirty="0"/>
              <a:t>Премести по-рано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Later</a:t>
            </a:r>
            <a:r>
              <a:rPr lang="en-US" sz="3200" dirty="0"/>
              <a:t>] (</a:t>
            </a:r>
            <a:r>
              <a:rPr lang="bg-BG" sz="3200" b="1" dirty="0"/>
              <a:t>Премести по-късно</a:t>
            </a:r>
            <a:r>
              <a:rPr lang="en-US" sz="3200" dirty="0"/>
              <a:t>)</a:t>
            </a:r>
            <a:r>
              <a:rPr lang="bg-BG" sz="3200" dirty="0"/>
              <a:t> може да променяте реда на показване на различните анимации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анимационните ефекти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384" y="5261199"/>
            <a:ext cx="1689665" cy="1349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730" y="1359000"/>
            <a:ext cx="2934539" cy="1337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8955666" y="1369160"/>
            <a:ext cx="1755000" cy="34163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294" y="1705776"/>
            <a:ext cx="2743743" cy="273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8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76811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 може да </a:t>
            </a:r>
            <a:r>
              <a:rPr lang="bg-BG" b="1" dirty="0"/>
              <a:t>настройвате</a:t>
            </a:r>
            <a:r>
              <a:rPr lang="bg-BG" dirty="0"/>
              <a:t> допълнителни </a:t>
            </a:r>
            <a:r>
              <a:rPr lang="bg-BG" b="1" dirty="0"/>
              <a:t>характеристики</a:t>
            </a:r>
            <a:r>
              <a:rPr lang="bg-BG" dirty="0"/>
              <a:t> на анамационния ефект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endParaRPr lang="bg-BG" dirty="0"/>
          </a:p>
          <a:p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4465" y="1539000"/>
            <a:ext cx="1128901" cy="1486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2" b="23279"/>
          <a:stretch/>
        </p:blipFill>
        <p:spPr>
          <a:xfrm>
            <a:off x="8959914" y="2934000"/>
            <a:ext cx="2200415" cy="32838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анимирането: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(</a:t>
            </a:r>
            <a:r>
              <a:rPr lang="bg-BG" b="1" dirty="0"/>
              <a:t>Начало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се избира </a:t>
            </a:r>
            <a:r>
              <a:rPr lang="bg-BG" b="1" dirty="0"/>
              <a:t>начинът</a:t>
            </a:r>
            <a:r>
              <a:rPr lang="bg-BG" dirty="0"/>
              <a:t> на </a:t>
            </a:r>
            <a:r>
              <a:rPr lang="bg-BG" b="1" dirty="0"/>
              <a:t>стартиране</a:t>
            </a:r>
            <a:r>
              <a:rPr lang="bg-BG" dirty="0"/>
              <a:t> на анимационните ефекти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b="1" dirty="0"/>
              <a:t>времетраенето</a:t>
            </a:r>
            <a:r>
              <a:rPr lang="bg-BG" dirty="0"/>
              <a:t> на анимационния ефект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Delay</a:t>
            </a:r>
            <a:r>
              <a:rPr lang="en-US" dirty="0"/>
              <a:t> (</a:t>
            </a:r>
            <a:r>
              <a:rPr lang="bg-BG" b="1" dirty="0"/>
              <a:t>Закъснение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</a:t>
            </a:r>
            <a:r>
              <a:rPr lang="bg-BG" dirty="0"/>
              <a:t> се задава </a:t>
            </a:r>
            <a:r>
              <a:rPr lang="bg-BG" b="1" dirty="0"/>
              <a:t>закъснението</a:t>
            </a:r>
            <a:r>
              <a:rPr lang="bg-BG" dirty="0"/>
              <a:t>, с което да се </a:t>
            </a:r>
            <a:r>
              <a:rPr lang="bg-BG" b="1" dirty="0"/>
              <a:t>появи</a:t>
            </a:r>
            <a:r>
              <a:rPr lang="bg-BG" dirty="0"/>
              <a:t> следващият ефект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708" y="3564000"/>
            <a:ext cx="4149292" cy="142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671000" y="3564000"/>
            <a:ext cx="2430000" cy="396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71000" y="3960507"/>
            <a:ext cx="2430000" cy="3856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71000" y="4346171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b="1" dirty="0"/>
              <a:t>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Click </a:t>
            </a:r>
            <a:r>
              <a:rPr lang="bg-BG" dirty="0"/>
              <a:t>(</a:t>
            </a:r>
            <a:r>
              <a:rPr lang="bg-BG" b="1" dirty="0"/>
              <a:t>При щракване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щракване </a:t>
            </a:r>
            <a:r>
              <a:rPr lang="bg-BG" dirty="0"/>
              <a:t>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With Previous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С предишния</a:t>
            </a:r>
            <a:r>
              <a:rPr lang="bg-BG" dirty="0"/>
              <a:t>)</a:t>
            </a:r>
            <a:endParaRPr lang="en-US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 предишната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 Previous </a:t>
            </a:r>
            <a:r>
              <a:rPr lang="en-US" dirty="0"/>
              <a:t>(</a:t>
            </a:r>
            <a:r>
              <a:rPr lang="bg-BG" b="1" dirty="0"/>
              <a:t>След предишния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предишната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2" b="2451"/>
          <a:stretch/>
        </p:blipFill>
        <p:spPr>
          <a:xfrm>
            <a:off x="7895810" y="3249000"/>
            <a:ext cx="3157232" cy="18467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212" y="3735418"/>
            <a:ext cx="1828144" cy="1444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326000" y="401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33859" y="44772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833859" y="49399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874175"/>
          </a:xfrm>
        </p:spPr>
        <p:txBody>
          <a:bodyPr/>
          <a:lstStyle/>
          <a:p>
            <a:r>
              <a:rPr lang="ru-RU" dirty="0"/>
              <a:t>͏Анимационни ефекти при преход между слайдове</a:t>
            </a:r>
            <a:endParaRPr lang="en-US" dirty="0"/>
          </a:p>
        </p:txBody>
      </p:sp>
      <p:pic>
        <p:nvPicPr>
          <p:cNvPr id="1026" name="Picture 2" descr="Sensational slide transitions in PowerPoint: Epic title slide transition | 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25" y="1089000"/>
            <a:ext cx="4173750" cy="2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5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</a:t>
            </a:r>
            <a:r>
              <a:rPr lang="bg-BG" b="1" dirty="0"/>
              <a:t>слайдовете</a:t>
            </a:r>
            <a:r>
              <a:rPr lang="bg-BG" dirty="0"/>
              <a:t> са </a:t>
            </a:r>
            <a:r>
              <a:rPr lang="bg-BG" b="1" dirty="0"/>
              <a:t>подобни</a:t>
            </a:r>
            <a:r>
              <a:rPr lang="bg-BG" dirty="0"/>
              <a:t> на </a:t>
            </a:r>
            <a:r>
              <a:rPr lang="bg-BG" b="1" dirty="0"/>
              <a:t>анимационните</a:t>
            </a:r>
            <a:r>
              <a:rPr lang="bg-BG" dirty="0"/>
              <a:t> </a:t>
            </a:r>
            <a:r>
              <a:rPr lang="bg-BG" b="1" dirty="0"/>
              <a:t>ефекти</a:t>
            </a:r>
            <a:r>
              <a:rPr lang="bg-BG" dirty="0"/>
              <a:t> на елементи от слайд</a:t>
            </a:r>
          </a:p>
          <a:p>
            <a:r>
              <a:rPr lang="bg-BG" b="1" dirty="0"/>
              <a:t>Анимациите</a:t>
            </a:r>
            <a:r>
              <a:rPr lang="bg-BG" dirty="0"/>
              <a:t> между слайдовете са начина на </a:t>
            </a:r>
            <a:r>
              <a:rPr lang="bg-BG" b="1" dirty="0"/>
              <a:t>появяване</a:t>
            </a:r>
            <a:r>
              <a:rPr lang="bg-BG" dirty="0"/>
              <a:t> на </a:t>
            </a:r>
            <a:r>
              <a:rPr lang="bg-BG" b="1" dirty="0"/>
              <a:t>слайд</a:t>
            </a:r>
            <a:r>
              <a:rPr lang="bg-BG" dirty="0"/>
              <a:t> в </a:t>
            </a:r>
            <a:r>
              <a:rPr lang="bg-BG" b="1" dirty="0"/>
              <a:t>презентация</a:t>
            </a:r>
          </a:p>
          <a:p>
            <a:r>
              <a:rPr lang="bg-BG" b="1" dirty="0"/>
              <a:t>Преходите</a:t>
            </a:r>
            <a:r>
              <a:rPr lang="bg-BG" dirty="0"/>
              <a:t> се </a:t>
            </a:r>
            <a:r>
              <a:rPr lang="bg-BG" b="1" dirty="0"/>
              <a:t>задават</a:t>
            </a:r>
            <a:r>
              <a:rPr lang="bg-BG" dirty="0"/>
              <a:t> и </a:t>
            </a:r>
            <a:r>
              <a:rPr lang="bg-BG" b="1" dirty="0"/>
              <a:t>настройват</a:t>
            </a:r>
            <a:r>
              <a:rPr lang="bg-BG" dirty="0"/>
              <a:t>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͏Анимационни ефекти между слайдове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46" y="4869000"/>
            <a:ext cx="11267508" cy="1337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519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слайдовете се </a:t>
            </a:r>
            <a:r>
              <a:rPr lang="bg-BG" b="1" dirty="0"/>
              <a:t>задават</a:t>
            </a:r>
            <a:r>
              <a:rPr lang="bg-BG" dirty="0"/>
              <a:t>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Transition to This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Преходи между слайдове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137"/>
          <a:stretch/>
        </p:blipFill>
        <p:spPr>
          <a:xfrm>
            <a:off x="3846000" y="2463019"/>
            <a:ext cx="4500000" cy="119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9" b="21173"/>
          <a:stretch/>
        </p:blipFill>
        <p:spPr>
          <a:xfrm>
            <a:off x="2766000" y="3339000"/>
            <a:ext cx="7494673" cy="28498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/>
              <a:t>Както и при анимациите при елементи, можете да настройвате </a:t>
            </a:r>
            <a:r>
              <a:rPr lang="bg-BG" b="1" dirty="0"/>
              <a:t>допълнителни характеристики </a:t>
            </a:r>
            <a:r>
              <a:rPr lang="bg-BG" dirty="0"/>
              <a:t>на прехода 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6000" y="1854000"/>
            <a:ext cx="1203696" cy="1740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47320" r="4853" b="1993"/>
          <a:stretch/>
        </p:blipFill>
        <p:spPr>
          <a:xfrm>
            <a:off x="8076000" y="3370404"/>
            <a:ext cx="2610000" cy="29452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 </a:t>
            </a:r>
            <a:r>
              <a:rPr lang="bg-BG" dirty="0"/>
              <a:t>и</a:t>
            </a:r>
            <a:r>
              <a:rPr lang="bg-BG" b="1" dirty="0"/>
              <a:t> звукови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прехода: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/>
              <a:t>Звук</a:t>
            </a:r>
            <a:r>
              <a:rPr lang="en-US" dirty="0"/>
              <a:t>)</a:t>
            </a:r>
          </a:p>
          <a:p>
            <a:pPr lvl="2">
              <a:spcAft>
                <a:spcPts val="0"/>
              </a:spcAft>
            </a:pPr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може да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dirty="0"/>
              <a:t>изберете </a:t>
            </a:r>
            <a:r>
              <a:rPr lang="bg-BG" b="1" dirty="0"/>
              <a:t>звук</a:t>
            </a:r>
            <a:r>
              <a:rPr lang="bg-BG" dirty="0"/>
              <a:t> при 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  <a:r>
              <a:rPr lang="bg-BG" b="1" dirty="0"/>
              <a:t>времетраенето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Advance Slide </a:t>
            </a:r>
            <a:r>
              <a:rPr lang="en-US" dirty="0"/>
              <a:t>(</a:t>
            </a:r>
            <a:r>
              <a:rPr lang="bg-BG" b="1" dirty="0"/>
              <a:t>Премини към следващ слайд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опциите</a:t>
            </a:r>
            <a:r>
              <a:rPr lang="bg-BG" dirty="0"/>
              <a:t> се задава </a:t>
            </a:r>
            <a:r>
              <a:rPr lang="bg-BG" b="1" dirty="0"/>
              <a:t>начина</a:t>
            </a:r>
            <a:r>
              <a:rPr lang="bg-BG" dirty="0"/>
              <a:t> за </a:t>
            </a:r>
            <a:r>
              <a:rPr lang="bg-BG" b="1" dirty="0"/>
              <a:t>преминаване</a:t>
            </a:r>
            <a:r>
              <a:rPr lang="bg-BG" dirty="0"/>
              <a:t> към следващ слайд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000" y="2551256"/>
            <a:ext cx="4875265" cy="15355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590999" y="2574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90999" y="2979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36000" y="2574000"/>
            <a:ext cx="2130266" cy="12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7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Анимационни ефекти </a:t>
            </a:r>
            <a:r>
              <a:rPr lang="bg-BG" dirty="0"/>
              <a:t>на </a:t>
            </a:r>
            <a:r>
              <a:rPr lang="bg-BG" b="1" dirty="0"/>
              <a:t>елемент</a:t>
            </a:r>
            <a:r>
              <a:rPr lang="bg-BG" dirty="0"/>
              <a:t> от слайд</a:t>
            </a:r>
          </a:p>
          <a:p>
            <a:r>
              <a:rPr lang="ru-RU" dirty="0"/>
              <a:t>͏</a:t>
            </a:r>
            <a:r>
              <a:rPr lang="ru-RU" b="1" dirty="0"/>
              <a:t>Анимационни ефекти </a:t>
            </a:r>
            <a:r>
              <a:rPr lang="ru-RU" dirty="0"/>
              <a:t>при </a:t>
            </a:r>
            <a:r>
              <a:rPr lang="ru-RU" b="1" dirty="0"/>
              <a:t>преход</a:t>
            </a:r>
            <a:r>
              <a:rPr lang="ru-RU" dirty="0"/>
              <a:t> между слайдове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126000" cy="5528766"/>
          </a:xfrm>
        </p:spPr>
        <p:txBody>
          <a:bodyPr/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Advance Slide</a:t>
            </a:r>
            <a:r>
              <a:rPr lang="en-US" b="1" dirty="0"/>
              <a:t> </a:t>
            </a:r>
            <a:r>
              <a:rPr lang="bg-BG" dirty="0"/>
              <a:t>са: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Mouse Click </a:t>
            </a:r>
            <a:r>
              <a:rPr lang="en-US" dirty="0"/>
              <a:t>(</a:t>
            </a:r>
            <a:r>
              <a:rPr lang="bg-BG" b="1" dirty="0"/>
              <a:t>При щракване с мишката</a:t>
            </a:r>
            <a:r>
              <a:rPr lang="en-US" dirty="0"/>
              <a:t>)</a:t>
            </a:r>
          </a:p>
          <a:p>
            <a:pPr lvl="2"/>
            <a:r>
              <a:rPr lang="bg-BG" b="1" dirty="0"/>
              <a:t>Слайдът преминава </a:t>
            </a:r>
            <a:r>
              <a:rPr lang="bg-BG" dirty="0"/>
              <a:t>към следващия, когато </a:t>
            </a:r>
            <a:r>
              <a:rPr lang="bg-BG" b="1" dirty="0"/>
              <a:t>щракнем</a:t>
            </a:r>
            <a:r>
              <a:rPr lang="bg-BG" dirty="0"/>
              <a:t> 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(</a:t>
            </a:r>
            <a:r>
              <a:rPr lang="bg-BG" b="1" dirty="0"/>
              <a:t>След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Преминава към следващия слайд </a:t>
            </a:r>
            <a:r>
              <a:rPr lang="bg-BG" b="1" dirty="0"/>
              <a:t>след</a:t>
            </a:r>
            <a:r>
              <a:rPr lang="bg-BG" dirty="0"/>
              <a:t> толкова </a:t>
            </a:r>
            <a:r>
              <a:rPr lang="bg-BG" b="1" dirty="0"/>
              <a:t>време</a:t>
            </a:r>
            <a:r>
              <a:rPr lang="bg-BG" dirty="0"/>
              <a:t>, колкото </a:t>
            </a:r>
            <a:r>
              <a:rPr lang="bg-BG" b="1" dirty="0"/>
              <a:t>изпишем</a:t>
            </a:r>
            <a:r>
              <a:rPr lang="bg-BG" dirty="0"/>
              <a:t> в </a:t>
            </a:r>
            <a:r>
              <a:rPr lang="bg-BG" b="1" dirty="0"/>
              <a:t>числовата кутия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Slide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800" y="5166068"/>
            <a:ext cx="4722399" cy="148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8321839" y="5769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33633" y="617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Анимационен ефект </a:t>
            </a:r>
            <a:r>
              <a:rPr lang="bg-BG" sz="2800" dirty="0">
                <a:solidFill>
                  <a:schemeClr val="bg2"/>
                </a:solidFill>
              </a:rPr>
              <a:t>– </a:t>
            </a:r>
            <a:r>
              <a:rPr lang="bg-BG" sz="2800" b="1" dirty="0">
                <a:solidFill>
                  <a:schemeClr val="bg2"/>
                </a:solidFill>
              </a:rPr>
              <a:t>поява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различно време </a:t>
            </a:r>
            <a:r>
              <a:rPr lang="bg-BG" sz="2800" dirty="0">
                <a:solidFill>
                  <a:schemeClr val="bg2"/>
                </a:solidFill>
              </a:rPr>
              <a:t>или </a:t>
            </a:r>
            <a:r>
              <a:rPr lang="bg-BG" sz="2800" b="1" dirty="0">
                <a:solidFill>
                  <a:schemeClr val="bg2"/>
                </a:solidFill>
              </a:rPr>
              <a:t>изменение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, които се съдържат в един слайд, или при </a:t>
            </a:r>
            <a:r>
              <a:rPr lang="bg-BG" sz="2800" b="1" dirty="0">
                <a:solidFill>
                  <a:schemeClr val="bg2"/>
                </a:solidFill>
              </a:rPr>
              <a:t>преход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между слайдове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1000" y="3609000"/>
            <a:ext cx="4680000" cy="20463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400" dirty="0">
                <a:solidFill>
                  <a:schemeClr val="bg2"/>
                </a:solidFill>
              </a:rPr>
              <a:t>По-добро обобщение</a:t>
            </a:r>
            <a:endParaRPr lang="en-US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br>
              <a:rPr lang="en-US" dirty="0"/>
            </a:br>
            <a:r>
              <a:rPr lang="ru-RU" dirty="0"/>
              <a:t>елемент 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Обектите</a:t>
            </a:r>
            <a:r>
              <a:rPr lang="bg-BG" dirty="0"/>
              <a:t> на един слай могат да се </a:t>
            </a:r>
            <a:r>
              <a:rPr lang="bg-BG" b="1" dirty="0"/>
              <a:t>появяват</a:t>
            </a:r>
            <a:r>
              <a:rPr lang="bg-BG" dirty="0"/>
              <a:t> по </a:t>
            </a:r>
            <a:r>
              <a:rPr lang="bg-BG" b="1" dirty="0"/>
              <a:t>различно време </a:t>
            </a:r>
            <a:r>
              <a:rPr lang="bg-BG" dirty="0"/>
              <a:t>в него или да </a:t>
            </a:r>
            <a:r>
              <a:rPr lang="bg-BG" b="1" dirty="0"/>
              <a:t>изменят положението </a:t>
            </a:r>
            <a:r>
              <a:rPr lang="bg-BG" dirty="0"/>
              <a:t>си</a:t>
            </a:r>
          </a:p>
          <a:p>
            <a:r>
              <a:rPr lang="bg-BG" dirty="0"/>
              <a:t>Тези </a:t>
            </a:r>
            <a:r>
              <a:rPr lang="bg-BG" b="1" dirty="0"/>
              <a:t>движения</a:t>
            </a:r>
            <a:r>
              <a:rPr lang="bg-BG" dirty="0"/>
              <a:t> се означават като използване на </a:t>
            </a:r>
            <a:r>
              <a:rPr lang="bg-BG" b="1" dirty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използвате анимация </a:t>
            </a:r>
            <a:r>
              <a:rPr lang="bg-BG" dirty="0"/>
              <a:t>върху даден елемент от слайда, е необходимо той да бъде </a:t>
            </a:r>
            <a:r>
              <a:rPr lang="bg-BG" b="1" dirty="0"/>
              <a:t>маркиран</a:t>
            </a:r>
          </a:p>
          <a:p>
            <a:r>
              <a:rPr lang="bg-BG" dirty="0"/>
              <a:t>Анимационните ефекти се избират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Animation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Анимация</a:t>
            </a:r>
            <a:r>
              <a:rPr lang="bg-BG" dirty="0"/>
              <a:t>)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Animations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b="1" dirty="0"/>
              <a:t>Анимации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/>
              <a:t>Повече</a:t>
            </a:r>
            <a:r>
              <a:rPr lang="bg-BG" dirty="0"/>
              <a:t> анимационни</a:t>
            </a:r>
            <a:r>
              <a:rPr lang="bg-BG" b="1" dirty="0"/>
              <a:t> ефекти </a:t>
            </a:r>
            <a:r>
              <a:rPr lang="bg-BG" dirty="0"/>
              <a:t>може да намерите 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(</a:t>
            </a:r>
            <a:r>
              <a:rPr lang="bg-BG" b="1" dirty="0"/>
              <a:t>Добавяне на анимации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390" y="5252578"/>
            <a:ext cx="11475221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101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56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C71B3E-F01D-D076-45C8-B66423C57A8D}"/>
              </a:ext>
            </a:extLst>
          </p:cNvPr>
          <p:cNvGrpSpPr/>
          <p:nvPr/>
        </p:nvGrpSpPr>
        <p:grpSpPr>
          <a:xfrm>
            <a:off x="7941000" y="1259853"/>
            <a:ext cx="3375000" cy="5457463"/>
            <a:chOff x="3551654" y="-54000"/>
            <a:chExt cx="3952316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897880-3747-9070-A03B-05529EF9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1654" y="-54000"/>
              <a:ext cx="395231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4D543C-7013-B56A-37A3-0BEF4E34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814" y="5385816"/>
              <a:ext cx="3942156" cy="141818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/>
              <a:t>Като изберете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се отваря </a:t>
            </a:r>
            <a:r>
              <a:rPr lang="bg-BG" b="1" dirty="0"/>
              <a:t>меню</a:t>
            </a:r>
            <a:r>
              <a:rPr lang="bg-BG" dirty="0"/>
              <a:t>, в което </a:t>
            </a:r>
            <a:r>
              <a:rPr lang="bg-BG" b="1" dirty="0"/>
              <a:t>ефектите</a:t>
            </a:r>
            <a:r>
              <a:rPr lang="bg-BG" dirty="0"/>
              <a:t> са събрани в </a:t>
            </a:r>
            <a:r>
              <a:rPr lang="bg-BG" b="1" dirty="0"/>
              <a:t>четири групи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Entrance</a:t>
            </a:r>
            <a:r>
              <a:rPr lang="en-US" dirty="0"/>
              <a:t> (</a:t>
            </a:r>
            <a:r>
              <a:rPr lang="bg-BG" b="1" dirty="0"/>
              <a:t>въвеждащи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Emphasis</a:t>
            </a:r>
            <a:r>
              <a:rPr lang="en-US" dirty="0"/>
              <a:t> (</a:t>
            </a:r>
            <a:r>
              <a:rPr lang="bg-BG" b="1" dirty="0"/>
              <a:t>акцентиращи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Exit</a:t>
            </a:r>
            <a:r>
              <a:rPr lang="en-US" dirty="0"/>
              <a:t> (</a:t>
            </a:r>
            <a:r>
              <a:rPr lang="bg-BG" b="1" dirty="0"/>
              <a:t>завършващи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Motion paths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траектории на движение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941000" y="1259853"/>
            <a:ext cx="3240000" cy="14941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1000" y="2754000"/>
            <a:ext cx="3240000" cy="193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41000" y="4689000"/>
            <a:ext cx="3240000" cy="9073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41000" y="5596329"/>
            <a:ext cx="3240000" cy="11285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въвеждащите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появяват отвън </a:t>
            </a:r>
            <a:r>
              <a:rPr lang="bg-BG" dirty="0"/>
              <a:t>на </a:t>
            </a:r>
            <a:r>
              <a:rPr lang="bg-BG" b="1" dirty="0"/>
              <a:t>слайда</a:t>
            </a:r>
            <a:r>
              <a:rPr lang="bg-BG" dirty="0"/>
              <a:t> и се </a:t>
            </a:r>
            <a:r>
              <a:rPr lang="bg-BG" b="1" dirty="0"/>
              <a:t>движат</a:t>
            </a:r>
            <a:r>
              <a:rPr lang="bg-BG" dirty="0"/>
              <a:t> към </a:t>
            </a:r>
            <a:r>
              <a:rPr lang="bg-BG" b="1" dirty="0"/>
              <a:t>мястото</a:t>
            </a:r>
            <a:r>
              <a:rPr lang="bg-BG" dirty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1686000" y="3042340"/>
            <a:ext cx="3427291" cy="385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" b="-1581"/>
          <a:stretch/>
        </p:blipFill>
        <p:spPr>
          <a:xfrm>
            <a:off x="5961000" y="3609000"/>
            <a:ext cx="4950000" cy="24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акцентиращите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акцентират </a:t>
            </a:r>
            <a:r>
              <a:rPr lang="bg-BG" dirty="0"/>
              <a:t>с цел </a:t>
            </a:r>
            <a:r>
              <a:rPr lang="bg-BG" b="1" dirty="0"/>
              <a:t>привличане</a:t>
            </a:r>
            <a:r>
              <a:rPr lang="bg-BG" dirty="0"/>
              <a:t> на </a:t>
            </a:r>
            <a:r>
              <a:rPr lang="bg-BG" b="1" dirty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709000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642905"/>
            <a:ext cx="2618862" cy="206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375"/>
          <a:stretch/>
        </p:blipFill>
        <p:spPr>
          <a:xfrm>
            <a:off x="6305701" y="2979000"/>
            <a:ext cx="5029146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завършващите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движат </a:t>
            </a:r>
            <a:r>
              <a:rPr lang="bg-BG" dirty="0"/>
              <a:t>от </a:t>
            </a:r>
            <a:r>
              <a:rPr lang="bg-BG" b="1" dirty="0"/>
              <a:t>мястото</a:t>
            </a:r>
            <a:r>
              <a:rPr lang="bg-BG" dirty="0"/>
              <a:t> </a:t>
            </a:r>
            <a:r>
              <a:rPr lang="bg-BG" b="1" dirty="0"/>
              <a:t>си</a:t>
            </a:r>
            <a:r>
              <a:rPr lang="bg-BG" dirty="0"/>
              <a:t> в слайда към </a:t>
            </a:r>
            <a:r>
              <a:rPr lang="bg-BG" b="1" dirty="0"/>
              <a:t>външната</a:t>
            </a:r>
            <a:r>
              <a:rPr lang="bg-BG" dirty="0"/>
              <a:t> му </a:t>
            </a:r>
            <a:r>
              <a:rPr lang="bg-BG" b="1" dirty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1686000" y="3024000"/>
            <a:ext cx="3555001" cy="31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" b="879"/>
          <a:stretch/>
        </p:blipFill>
        <p:spPr>
          <a:xfrm>
            <a:off x="6049345" y="3204000"/>
            <a:ext cx="5275377" cy="26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</TotalTime>
  <Words>929</Words>
  <Application>Microsoft Office PowerPoint</Application>
  <PresentationFormat>Widescreen</PresentationFormat>
  <Paragraphs>130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Ред на анимационните ефекти</vt:lpstr>
      <vt:lpstr>Effect Options</vt:lpstr>
      <vt:lpstr>Timing</vt:lpstr>
      <vt:lpstr>Start</vt:lpstr>
      <vt:lpstr>͏Анимационни ефекти при преход между слайдове</vt:lpstr>
      <vt:lpstr>͏Анимационни ефекти между слайдове</vt:lpstr>
      <vt:lpstr>Преходи между слайдове</vt:lpstr>
      <vt:lpstr>Effect Options</vt:lpstr>
      <vt:lpstr>Timing</vt:lpstr>
      <vt:lpstr>Advance Slide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1707</cp:revision>
  <dcterms:created xsi:type="dcterms:W3CDTF">2018-05-23T13:08:44Z</dcterms:created>
  <dcterms:modified xsi:type="dcterms:W3CDTF">2025-08-18T11:46:38Z</dcterms:modified>
  <cp:category/>
</cp:coreProperties>
</file>