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2" autoAdjust="0"/>
    <p:restoredTop sz="93810" autoAdjust="0"/>
  </p:normalViewPr>
  <p:slideViewPr>
    <p:cSldViewPr showGuides="1">
      <p:cViewPr varScale="1">
        <p:scale>
          <a:sx n="70" d="100"/>
          <a:sy n="70" d="100"/>
        </p:scale>
        <p:origin x="437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96000" y="4008203"/>
            <a:ext cx="5130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текстовия документ се маркира първото място,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2293" y="2221568"/>
            <a:ext cx="5750737" cy="1799999"/>
          </a:xfrm>
          <a:prstGeom prst="wedgeRoundRectCallout">
            <a:avLst>
              <a:gd name="adj1" fmla="val -19628"/>
              <a:gd name="adj2" fmla="val 105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място, на което се среаща даденият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83030" y="1629000"/>
            <a:ext cx="477000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на прозореца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различни условия при търсенето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4003799"/>
            <a:ext cx="4239363" cy="1926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1000" y="4659596"/>
            <a:ext cx="1305000" cy="378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комбинираната текстова кутия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556000" y="1809000"/>
            <a:ext cx="2165680" cy="126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искаме да се отчита разликата между </a:t>
            </a:r>
            <a:r>
              <a:rPr lang="bg-BG" b="1" dirty="0"/>
              <a:t>малки</a:t>
            </a:r>
            <a:r>
              <a:rPr lang="bg-BG" dirty="0"/>
              <a:t> и </a:t>
            </a:r>
            <a:r>
              <a:rPr lang="bg-BG" b="1" dirty="0"/>
              <a:t>главни букви</a:t>
            </a:r>
            <a:r>
              <a:rPr lang="bg-BG" dirty="0"/>
              <a:t>, се използва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  <a:p>
            <a:pPr lvl="1"/>
            <a:r>
              <a:rPr lang="bg-BG" dirty="0"/>
              <a:t>По подразбиране </a:t>
            </a:r>
            <a:r>
              <a:rPr lang="bg-BG" b="1" dirty="0"/>
              <a:t>големите букви </a:t>
            </a:r>
            <a:r>
              <a:rPr lang="bg-BG" dirty="0"/>
              <a:t>се </a:t>
            </a:r>
            <a:r>
              <a:rPr lang="bg-BG" b="1" dirty="0"/>
              <a:t>считат</a:t>
            </a:r>
            <a:r>
              <a:rPr lang="bg-BG" dirty="0"/>
              <a:t> за </a:t>
            </a:r>
            <a:r>
              <a:rPr lang="bg-BG" b="1" dirty="0"/>
              <a:t>малки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думу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познатият ни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044117"/>
            <a:ext cx="4230000" cy="1620000"/>
          </a:xfrm>
          <a:prstGeom prst="wedgeRoundRectCallout">
            <a:avLst>
              <a:gd name="adj1" fmla="val -79789"/>
              <a:gd name="adj2" fmla="val 14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търсите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им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решение за справяне с даден проблем  при работа с продукт на </a:t>
            </a:r>
            <a:r>
              <a:rPr lang="en-US" b="1" dirty="0"/>
              <a:t>MS Office</a:t>
            </a:r>
            <a:r>
              <a:rPr lang="bg-BG" b="1" dirty="0"/>
              <a:t> 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Find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Advanced Find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Search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Match case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Find whole words only</a:t>
            </a:r>
            <a:endParaRPr lang="bg-BG" sz="24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Замяна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400" dirty="0">
                <a:solidFill>
                  <a:schemeClr val="bg2"/>
                </a:solidFill>
              </a:rPr>
              <a:t>Получаване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помощна информация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F1</a:t>
            </a:r>
            <a:r>
              <a:rPr lang="en-US" sz="2200" dirty="0">
                <a:solidFill>
                  <a:schemeClr val="bg2"/>
                </a:solidFill>
              </a:rPr>
              <a:t> – </a:t>
            </a:r>
            <a:r>
              <a:rPr lang="bg-BG" sz="2200" dirty="0">
                <a:solidFill>
                  <a:schemeClr val="bg2"/>
                </a:solidFill>
              </a:rPr>
              <a:t>диалогов прозорец </a:t>
            </a:r>
            <a:r>
              <a:rPr lang="en-US" sz="2200" b="1" dirty="0">
                <a:solidFill>
                  <a:schemeClr val="bg2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на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4577" y="3924000"/>
            <a:ext cx="10781449" cy="2250000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9876000" y="4464000"/>
            <a:ext cx="1362796" cy="167953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813055" y="1886277"/>
            <a:ext cx="3240000" cy="1503000"/>
          </a:xfrm>
          <a:prstGeom prst="wedgeRoundRectCallout">
            <a:avLst>
              <a:gd name="adj1" fmla="val -72001"/>
              <a:gd name="adj2" fmla="val 36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тук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фраза</a:t>
            </a:r>
            <a:endParaRPr lang="en-US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91000" y="5139000"/>
            <a:ext cx="5894999" cy="1170000"/>
          </a:xfrm>
          <a:prstGeom prst="wedgeRoundRectCallout">
            <a:avLst>
              <a:gd name="adj1" fmla="val -58307"/>
              <a:gd name="adj2" fmla="val -3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раздел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цитати с намерения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087030" y="2979000"/>
            <a:ext cx="3666000" cy="1170000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съвпадения се оцветяват в </a:t>
            </a:r>
            <a:r>
              <a:rPr lang="bg-BG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жълто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ru-RU" b="1" dirty="0" err="1">
                <a:solidFill>
                  <a:schemeClr val="bg1"/>
                </a:solidFill>
              </a:rPr>
              <a:t>ind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9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6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878207" y="2529000"/>
            <a:ext cx="4032793" cy="2070000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(разширено търсене) се намира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50"/>
            <a:ext cx="5940000" cy="1455596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3965"/>
            <a:ext cx="5940000" cy="1455596"/>
          </a:xfrm>
          <a:prstGeom prst="wedgeRoundRectCallout">
            <a:avLst>
              <a:gd name="adj1" fmla="val -3806"/>
              <a:gd name="adj2" fmla="val 9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някаква дума или изречение,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1015</Words>
  <Application>Microsoft Office PowerPoint</Application>
  <PresentationFormat>Widescreen</PresentationFormat>
  <Paragraphs>137</Paragraphs>
  <Slides>26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611</cp:revision>
  <dcterms:created xsi:type="dcterms:W3CDTF">2018-05-23T13:08:44Z</dcterms:created>
  <dcterms:modified xsi:type="dcterms:W3CDTF">2024-05-13T11:00:37Z</dcterms:modified>
  <cp:category/>
</cp:coreProperties>
</file>