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8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6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1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583B-45AB-4228-A067-8B8B627662A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8418-4331-41CF-BEB4-2FA907B6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2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Stickman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Елена Шуманова – 6 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44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0"/>
          <a:stretch/>
        </p:blipFill>
        <p:spPr>
          <a:xfrm>
            <a:off x="0" y="0"/>
            <a:ext cx="12211050" cy="68580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8496300" y="2466976"/>
            <a:ext cx="3162300" cy="1866900"/>
          </a:xfrm>
          <a:prstGeom prst="wedgeEllipseCallout">
            <a:avLst>
              <a:gd name="adj1" fmla="val -27181"/>
              <a:gd name="adj2" fmla="val 66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Ех... Колко много искам да бъда великан. </a:t>
            </a:r>
            <a:r>
              <a:rPr lang="bg-BG" sz="2400" dirty="0" smtClean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6" name="Oval Callout 5"/>
          <p:cNvSpPr/>
          <p:nvPr/>
        </p:nvSpPr>
        <p:spPr>
          <a:xfrm>
            <a:off x="5524501" y="1447800"/>
            <a:ext cx="2886074" cy="2090737"/>
          </a:xfrm>
          <a:prstGeom prst="wedgeEllipseCallout">
            <a:avLst>
              <a:gd name="adj1" fmla="val 53089"/>
              <a:gd name="adj2" fmla="val 1078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Прибирам се да дремна, за да порасна повече.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760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000"/>
    </mc:Choice>
    <mc:Fallback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4"/>
          <a:stretch/>
        </p:blipFill>
        <p:spPr>
          <a:xfrm>
            <a:off x="0" y="0"/>
            <a:ext cx="12277725" cy="68580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2609850" y="1762125"/>
            <a:ext cx="2771775" cy="1495425"/>
          </a:xfrm>
          <a:prstGeom prst="wedgeEllipseCallout">
            <a:avLst>
              <a:gd name="adj1" fmla="val 75923"/>
              <a:gd name="adj2" fmla="val 103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А!!! Каква е тази отвара?</a:t>
            </a:r>
            <a:endParaRPr lang="en-US" sz="2400" dirty="0"/>
          </a:p>
        </p:txBody>
      </p:sp>
      <p:sp>
        <p:nvSpPr>
          <p:cNvPr id="4" name="Oval Callout 3"/>
          <p:cNvSpPr/>
          <p:nvPr/>
        </p:nvSpPr>
        <p:spPr>
          <a:xfrm>
            <a:off x="5553075" y="1609725"/>
            <a:ext cx="2438399" cy="1257300"/>
          </a:xfrm>
          <a:prstGeom prst="wedgeEllipseCallout">
            <a:avLst>
              <a:gd name="adj1" fmla="val -695"/>
              <a:gd name="adj2" fmla="val 1171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Мисля да я опитам.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93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"/>
    </mc:Choice>
    <mc:Fallback>
      <p:transition spd="slow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8"/>
          <a:stretch/>
        </p:blipFill>
        <p:spPr>
          <a:xfrm>
            <a:off x="0" y="0"/>
            <a:ext cx="12220575" cy="68580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286125" y="1390650"/>
            <a:ext cx="2505075" cy="1495425"/>
          </a:xfrm>
          <a:prstGeom prst="wedgeEllipseCallout">
            <a:avLst>
              <a:gd name="adj1" fmla="val -80873"/>
              <a:gd name="adj2" fmla="val -134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dirty="0" smtClean="0"/>
              <a:t>КАКВО СЕ СЛУЧВА????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20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/>
          <a:stretch/>
        </p:blipFill>
        <p:spPr>
          <a:xfrm>
            <a:off x="-114300" y="0"/>
            <a:ext cx="12306300" cy="6858000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381000" y="4667250"/>
            <a:ext cx="3638550" cy="1885950"/>
          </a:xfrm>
          <a:prstGeom prst="wedgeEllipseCallout">
            <a:avLst>
              <a:gd name="adj1" fmla="val 24193"/>
              <a:gd name="adj2" fmla="val -74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dirty="0" smtClean="0"/>
              <a:t>АЗ ВЕЧЕ СЪМ ВЕЛИКАН!!!!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671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"/>
    </mc:Choice>
    <mc:Fallback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b="1" dirty="0" smtClean="0"/>
              <a:t>Благодаря за вниманието!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9384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Stickman</vt:lpstr>
      <vt:lpstr>PowerPoint Presentation</vt:lpstr>
      <vt:lpstr>PowerPoint Presentation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Stickman</dc:title>
  <dc:creator>PC</dc:creator>
  <cp:lastModifiedBy>PC</cp:lastModifiedBy>
  <cp:revision>19</cp:revision>
  <dcterms:created xsi:type="dcterms:W3CDTF">2024-08-14T09:44:51Z</dcterms:created>
  <dcterms:modified xsi:type="dcterms:W3CDTF">2024-08-14T09:58:12Z</dcterms:modified>
</cp:coreProperties>
</file>