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627" r:id="rId2"/>
    <p:sldId id="276" r:id="rId3"/>
    <p:sldId id="1194" r:id="rId4"/>
    <p:sldId id="1227" r:id="rId5"/>
    <p:sldId id="1235" r:id="rId6"/>
    <p:sldId id="1187" r:id="rId7"/>
    <p:sldId id="1188" r:id="rId8"/>
    <p:sldId id="1200" r:id="rId9"/>
    <p:sldId id="1189" r:id="rId10"/>
    <p:sldId id="1190" r:id="rId11"/>
    <p:sldId id="1239" r:id="rId12"/>
    <p:sldId id="1236" r:id="rId13"/>
    <p:sldId id="1237" r:id="rId14"/>
    <p:sldId id="1238" r:id="rId15"/>
    <p:sldId id="1229" r:id="rId16"/>
    <p:sldId id="1230" r:id="rId17"/>
    <p:sldId id="1232" r:id="rId18"/>
    <p:sldId id="1233" r:id="rId19"/>
    <p:sldId id="1234" r:id="rId20"/>
    <p:sldId id="1248" r:id="rId21"/>
    <p:sldId id="1195" r:id="rId22"/>
    <p:sldId id="1196" r:id="rId23"/>
    <p:sldId id="1228" r:id="rId24"/>
    <p:sldId id="1197" r:id="rId25"/>
    <p:sldId id="1246" r:id="rId26"/>
    <p:sldId id="1240" r:id="rId27"/>
    <p:sldId id="1241" r:id="rId28"/>
    <p:sldId id="1249" r:id="rId29"/>
    <p:sldId id="1242" r:id="rId30"/>
    <p:sldId id="1243" r:id="rId31"/>
    <p:sldId id="1244" r:id="rId32"/>
    <p:sldId id="1245" r:id="rId33"/>
    <p:sldId id="349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Видове бази данни" id="{28BEE550-3E78-5441-90D2-F4923879AD3D}">
          <p14:sldIdLst>
            <p14:sldId id="1194"/>
            <p14:sldId id="1227"/>
            <p14:sldId id="1235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2"/>
            <p14:sldId id="1233"/>
            <p14:sldId id="1234"/>
          </p14:sldIdLst>
        </p14:section>
        <p14:section name="СУБД" id="{AA49C212-F153-1B46-8139-5633F94AAD6C}">
          <p14:sldIdLst>
            <p14:sldId id="1248"/>
            <p14:sldId id="1195"/>
            <p14:sldId id="1196"/>
            <p14:sldId id="1228"/>
            <p14:sldId id="1197"/>
            <p14:sldId id="1246"/>
            <p14:sldId id="1240"/>
            <p14:sldId id="1241"/>
            <p14:sldId id="1249"/>
            <p14:sldId id="1242"/>
            <p14:sldId id="1243"/>
            <p14:sldId id="1244"/>
            <p14:sldId id="1245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5241" autoAdjust="0"/>
  </p:normalViewPr>
  <p:slideViewPr>
    <p:cSldViewPr showGuides="1">
      <p:cViewPr varScale="1">
        <p:scale>
          <a:sx n="105" d="100"/>
          <a:sy n="105" d="100"/>
        </p:scale>
        <p:origin x="90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599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10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8787439" cy="5546589"/>
          </a:xfrm>
        </p:spPr>
        <p:txBody>
          <a:bodyPr>
            <a:normAutofit fontScale="925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Нерелационните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Нерелационни (</a:t>
            </a:r>
            <a:r>
              <a:rPr lang="en-US" dirty="0"/>
              <a:t>NoSQL)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163784" y="36540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не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Типове данни в SQL Server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C4C6-7D49-0A5E-2E38-DDD9BE71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54" y="1629000"/>
            <a:ext cx="2546292" cy="20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</a:p>
          <a:p>
            <a:pPr lvl="1">
              <a:lnSpc>
                <a:spcPct val="100000"/>
              </a:lnSpc>
            </a:pPr>
            <a:r>
              <a:rPr lang="bg-BG" sz="3300" noProof="1"/>
              <a:t>Целочислени типове данни:</a:t>
            </a:r>
            <a:endParaRPr lang="en-US" sz="3300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  <a:endParaRPr lang="bg-BG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/>
              <a:t>Типове данни с плаваща запетая:</a:t>
            </a:r>
            <a:endParaRPr lang="en-US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dirty="0"/>
              <a:t>символен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</a:t>
            </a:r>
            <a:r>
              <a:rPr lang="ru-RU" dirty="0"/>
              <a:t>символен</a:t>
            </a:r>
            <a:r>
              <a:rPr lang="ru-RU" noProof="1"/>
              <a:t> низ с променлив размер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NULL</a:t>
            </a:r>
            <a:r>
              <a:rPr lang="en-US" noProof="1"/>
              <a:t> </a:t>
            </a:r>
            <a:r>
              <a:rPr lang="bg-BG" noProof="1"/>
              <a:t>– празна стойност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 (т</a:t>
            </a:r>
            <a:r>
              <a:rPr lang="ru-RU" sz="3500" dirty="0"/>
              <a:t>ипове данни за дата и час)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Отворете сайта и решете поставена задача: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Видове бази данни</a:t>
            </a:r>
          </a:p>
          <a:p>
            <a:pPr fontAlgn="base"/>
            <a:r>
              <a:rPr lang="bg-BG" dirty="0"/>
              <a:t>Какво е СУБД?</a:t>
            </a:r>
            <a:endParaRPr lang="ru-RU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СУБД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Системи за управление на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18299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 (СУБД)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Разпределена система == 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2F7A3-2526-9FA5-E466-115495A89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DC0D-4E95-D544-1555-5DAF0F112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Абстракцията</a:t>
            </a:r>
            <a:r>
              <a:rPr lang="ru-RU" dirty="0"/>
              <a:t> в системите за управление на бази данни е </a:t>
            </a:r>
            <a:r>
              <a:rPr lang="ru-RU" b="1" dirty="0">
                <a:solidFill>
                  <a:schemeClr val="bg1"/>
                </a:solidFill>
              </a:rPr>
              <a:t>ключова концепция</a:t>
            </a:r>
            <a:r>
              <a:rPr lang="ru-RU" dirty="0"/>
              <a:t>, която улеснява взаимодействието между потребителите и самите бази данни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Скрива</a:t>
            </a:r>
            <a:r>
              <a:rPr lang="ru-RU" dirty="0"/>
              <a:t> сложността на физическото съхранение на данните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Представя</a:t>
            </a:r>
            <a:r>
              <a:rPr lang="ru-RU" dirty="0"/>
              <a:t> само </a:t>
            </a:r>
            <a:r>
              <a:rPr lang="ru-RU" b="1" dirty="0">
                <a:solidFill>
                  <a:schemeClr val="bg1"/>
                </a:solidFill>
              </a:rPr>
              <a:t>необходимата</a:t>
            </a:r>
            <a:r>
              <a:rPr lang="ru-RU" dirty="0"/>
              <a:t> информация на различните </a:t>
            </a:r>
            <a:r>
              <a:rPr lang="ru-RU" b="1" dirty="0">
                <a:solidFill>
                  <a:schemeClr val="bg1"/>
                </a:solidFill>
              </a:rPr>
              <a:t>нива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Външно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Концептуално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Вътрешно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E8B94-762E-F85D-D2B9-9DC9952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Абстракция в СУБД</a:t>
            </a:r>
          </a:p>
        </p:txBody>
      </p:sp>
    </p:spTree>
    <p:extLst>
      <p:ext uri="{BB962C8B-B14F-4D97-AF65-F5344CB8AC3E}">
        <p14:creationId xmlns:p14="http://schemas.microsoft.com/office/powerpoint/2010/main" val="40776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SQL vs. NoSQL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Видове бази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06BF-D904-2B34-97BE-AD7E24CF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8500" y="1200589"/>
            <a:ext cx="3374999" cy="30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495800" y="4527396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Работим с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два вида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данни:</a:t>
            </a:r>
          </a:p>
          <a:p>
            <a:pPr marL="815022" lvl="1" indent="-360045">
              <a:lnSpc>
                <a:spcPct val="100000"/>
              </a:lnSpc>
              <a:spcBef>
                <a:spcPts val="98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Релационни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 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2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2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 </a:t>
            </a: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(връзки)</a:t>
            </a:r>
            <a:endParaRPr lang="en-US" sz="32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Използват езика </a:t>
            </a:r>
            <a:r>
              <a:rPr lang="en-US" sz="32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2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en-US" sz="34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/>
              <a:t>Имат </a:t>
            </a:r>
            <a:r>
              <a:rPr lang="bg-BG" sz="32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200" dirty="0"/>
              <a:t>от документи или двойки ключ-стойност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бази данни (БД)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1438" y="148109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781" y="3409541"/>
            <a:ext cx="1280438" cy="1323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5" dirty="0"/>
              <a:t>Релационни</a:t>
            </a:r>
            <a:r>
              <a:rPr sz="4000" spc="-40" dirty="0"/>
              <a:t> </a:t>
            </a:r>
            <a:r>
              <a:rPr lang="bg-BG" sz="4000" spc="-15" dirty="0"/>
              <a:t>бази данни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800" b="1" spc="-10" dirty="0">
                <a:solidFill>
                  <a:schemeClr val="bg1"/>
                </a:solidFill>
                <a:cs typeface="Calibri"/>
              </a:rPr>
              <a:t>Релационните</a:t>
            </a:r>
            <a:r>
              <a:rPr lang="bg-BG" sz="3800" spc="-10" dirty="0">
                <a:solidFill>
                  <a:srgbClr val="224464"/>
                </a:solidFill>
                <a:cs typeface="Calibri"/>
              </a:rPr>
              <a:t> бази данни използват езика </a:t>
            </a:r>
            <a:r>
              <a:rPr lang="bg-BG" sz="380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bg-BG" sz="3800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bg-BG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bg-BG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bg-BG" sz="3600" dirty="0"/>
              <a:t>са най-използваната технология за управление на данни.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/>
              <a:t>Релационни </a:t>
            </a:r>
            <a:r>
              <a:rPr lang="bg-BG" sz="4000" spc="-15" dirty="0"/>
              <a:t>бази данни </a:t>
            </a:r>
            <a:r>
              <a:rPr lang="en-US" sz="4000" spc="-10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Words>1711</Words>
  <Application>Microsoft Office PowerPoint</Application>
  <PresentationFormat>Widescreen</PresentationFormat>
  <Paragraphs>344</Paragraphs>
  <Slides>35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Видове бази данни</vt:lpstr>
      <vt:lpstr>Видове бази данни (БД)</vt:lpstr>
      <vt:lpstr>Примери за SQL и NoSQL бази данни</vt:lpstr>
      <vt:lpstr>Релационни бази данни</vt:lpstr>
      <vt:lpstr>Релационни бази данни (1)</vt:lpstr>
      <vt:lpstr>Релационни бази данни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Нерелационни (NoSQL)бази данни</vt:lpstr>
      <vt:lpstr>NoSQL бази данни</vt:lpstr>
      <vt:lpstr>Типове данни в SQL Server</vt:lpstr>
      <vt:lpstr>Типове данни в SQL Server (1)</vt:lpstr>
      <vt:lpstr>Типове данни в SQL Server (2)</vt:lpstr>
      <vt:lpstr>Дата и време в SQL Server </vt:lpstr>
      <vt:lpstr>Релационна база данни (Демо)</vt:lpstr>
      <vt:lpstr>Системи за управление на бази данни</vt:lpstr>
      <vt:lpstr>Системи за управление на бази данни (СУБД)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Абстракция в СУБД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167</cp:revision>
  <dcterms:created xsi:type="dcterms:W3CDTF">2018-05-23T13:08:44Z</dcterms:created>
  <dcterms:modified xsi:type="dcterms:W3CDTF">2024-07-13T10:29:11Z</dcterms:modified>
  <cp:category>computer programming;programming;software development;software engineering</cp:category>
</cp:coreProperties>
</file>