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2F0C359-9290-476C-A188-267A9F061838}">
          <p14:sldIdLst>
            <p14:sldId id="256"/>
            <p14:sldId id="257"/>
          </p14:sldIdLst>
        </p14:section>
        <p14:section name="Структури от данни" id="{B4313D5A-4860-41C6-9ED1-ED09D2CBF358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9A98DF4E-184C-450F-B9CE-FD68AD43BF64}">
          <p14:sldIdLst>
            <p14:sldId id="28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8461-8E56-16B8-BD0A-FC2CC835EA6B}" v="1531" dt="2023-01-14T16:19:50.330"/>
    <p1510:client id="{5992B379-B65A-DB22-6815-CA68CA218BB1}" v="630" dt="2023-01-14T13:30:24.937"/>
    <p1510:client id="{DD791CBB-6F88-BB84-3DFB-2EE01EA20AB3}" v="182" dt="2023-01-16T20:48:28.6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7" autoAdjust="0"/>
    <p:restoredTop sz="95215" autoAdjust="0"/>
  </p:normalViewPr>
  <p:slideViewPr>
    <p:cSldViewPr showGuides="1">
      <p:cViewPr varScale="1">
        <p:scale>
          <a:sx n="104" d="100"/>
          <a:sy n="104" d="100"/>
        </p:scale>
        <p:origin x="126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>
                <a:ea typeface="+mn-lt"/>
                <a:cs typeface="+mn-lt"/>
              </a:rPr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en-US" sz="27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52062" cy="437098"/>
          </a:xfrm>
        </p:spPr>
        <p:txBody>
          <a:bodyPr/>
          <a:lstStyle/>
          <a:p>
            <a:r>
              <a:rPr lang="en-US" sz="2350" dirty="0">
                <a:ea typeface="+mn-lt"/>
                <a:cs typeface="+mn-lt"/>
              </a:rPr>
              <a:t>Преподавателски екип</a:t>
            </a:r>
            <a:endParaRPr lang="en-US" sz="2350" b="0" dirty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27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6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6674A86-12B0-8CE9-E016-E34C1CBBFA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>
                <a:latin typeface="Consolas"/>
                <a:cs typeface="Calibri"/>
              </a:rPr>
              <a:t>Enqueue()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600" dirty="0">
                <a:latin typeface="Consolas"/>
                <a:cs typeface="Calibri"/>
              </a:rPr>
              <a:t> </a:t>
            </a:r>
            <a:r>
              <a:rPr lang="en-US" sz="3600" dirty="0">
                <a:latin typeface="Consolas"/>
                <a:cs typeface="Calibri"/>
              </a:rPr>
              <a:t>Dequeue()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600" dirty="0">
                <a:latin typeface="Consolas"/>
                <a:cs typeface="Calibri"/>
              </a:rPr>
              <a:t> </a:t>
            </a:r>
            <a:r>
              <a:rPr lang="en-US" sz="3600" dirty="0">
                <a:latin typeface="Consolas"/>
                <a:cs typeface="Calibri"/>
              </a:rPr>
              <a:t>Peek()</a:t>
            </a:r>
            <a:endParaRPr lang="en-US" sz="3600" dirty="0">
              <a:latin typeface="Consola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Опашка (</a:t>
            </a:r>
            <a:r>
              <a:rPr lang="en-US" dirty="0"/>
              <a:t>Queue)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85765"/>
            <a:ext cx="2556869" cy="1018235"/>
          </a:xfrm>
          <a:prstGeom prst="wedgeRoundRectCallout">
            <a:avLst>
              <a:gd name="adj1" fmla="val 39545"/>
              <a:gd name="adj2" fmla="val -120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619000"/>
            <a:ext cx="3711000" cy="860036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</a:t>
            </a:r>
            <a:r>
              <a:rPr lang="en-US" sz="1750">
                <a:ea typeface="+mn-lt"/>
                <a:cs typeface="+mn-lt"/>
              </a:rPr>
              <a:t>: </a:t>
            </a:r>
            <a:r>
              <a:rPr lang="en-US" sz="1750" u="sng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96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6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1AE6C-DE06-D1C7-FA3F-50BF01426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/>
              <a:t>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A2E72B97-4A89-9338-8F14-D17FADFCEE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bg-BG" sz="3600" b="1" dirty="0">
                <a:latin typeface="Consolas"/>
                <a:cs typeface="Calibri"/>
              </a:rPr>
              <a:t>(), Peek(), Pop()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(</a:t>
            </a:r>
            <a:r>
              <a:rPr lang="en-US" dirty="0"/>
              <a:t>Stack)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2157</Words>
  <Application>Microsoft Office PowerPoint</Application>
  <PresentationFormat>Широк екран</PresentationFormat>
  <Paragraphs>447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Стек (Stack)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Презентация на PowerPoint</vt:lpstr>
      <vt:lpstr>Задача: Обърнат низ</vt:lpstr>
      <vt:lpstr>Решение: Обърнат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Опашка (Queue)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Задача: Горещ картоф</vt:lpstr>
      <vt:lpstr>Решение: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алгоритми и структури от данни</dc:subject>
  <dc:creator>Software University</dc:creator>
  <cp:keywords>C#;programming;education;software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770</cp:revision>
  <dcterms:created xsi:type="dcterms:W3CDTF">2018-05-23T13:08:44Z</dcterms:created>
  <dcterms:modified xsi:type="dcterms:W3CDTF">2023-08-19T09:49:12Z</dcterms:modified>
  <cp:category>programming;computer programming;software development;web development</cp:category>
</cp:coreProperties>
</file>