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77" r:id="rId19"/>
    <p:sldId id="1255" r:id="rId20"/>
    <p:sldId id="1256" r:id="rId21"/>
    <p:sldId id="1257" r:id="rId22"/>
    <p:sldId id="1260" r:id="rId23"/>
    <p:sldId id="1258" r:id="rId24"/>
    <p:sldId id="1259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4" r:id="rId37"/>
    <p:sldId id="1273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  <p14:sldId id="1277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431" autoAdjust="0"/>
  </p:normalViewPr>
  <p:slideViewPr>
    <p:cSldViewPr showGuides="1">
      <p:cViewPr>
        <p:scale>
          <a:sx n="110" d="100"/>
          <a:sy n="110" d="100"/>
        </p:scale>
        <p:origin x="-78" y="-2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22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03B50-B498-F53A-EAD7-DC7AFC0B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96" y="4227572"/>
            <a:ext cx="3776408" cy="2576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 err="1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–</a:t>
            </a:r>
            <a:r>
              <a:rPr lang="bg-BG" dirty="0"/>
              <a:t> пример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3EFB7-A454-29F5-1357-54ED8B0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2214000"/>
            <a:ext cx="421165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42233" y="4797544"/>
            <a:ext cx="8235750" cy="1646456"/>
          </a:xfrm>
        </p:spPr>
        <p:txBody>
          <a:bodyPr/>
          <a:lstStyle/>
          <a:p>
            <a:r>
              <a:rPr lang="bg-BG" dirty="0"/>
              <a:t>Създаване на връзка между таблици с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таблици с връзка между тях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0550-F26C-B7A9-6B02-E6D61F209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C49-FDC8-3943-B913-41DF0CD5F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имаме съществуващи таблици, между които не е дефиниран </a:t>
            </a:r>
            <a:r>
              <a:rPr lang="en-US" b="1" dirty="0"/>
              <a:t>constraint</a:t>
            </a:r>
            <a:r>
              <a:rPr lang="en-US" dirty="0"/>
              <a:t>, </a:t>
            </a:r>
            <a:r>
              <a:rPr lang="bg-BG" dirty="0"/>
              <a:t>можем да го добавим </a:t>
            </a:r>
            <a:r>
              <a:rPr lang="bg-BG" b="1" dirty="0"/>
              <a:t>по-късно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Връзката може и да се премахва: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A884C-4B8F-0BE9-5826-00E5257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800" dirty="0"/>
              <a:t>Добавяне </a:t>
            </a:r>
            <a:r>
              <a:rPr lang="en-US" sz="3800" dirty="0"/>
              <a:t>/ </a:t>
            </a:r>
            <a:r>
              <a:rPr lang="bg-BG" sz="3800" dirty="0"/>
              <a:t>премахване на връзка между таблици</a:t>
            </a:r>
            <a:endParaRPr lang="en-US" sz="3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0EE01-B8B2-AD36-5E06-DD2D944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0" y="2484000"/>
            <a:ext cx="10207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TABLE</a:t>
            </a:r>
            <a:r>
              <a:rPr lang="en-US" sz="2400" b="1" dirty="0">
                <a:latin typeface="Consolas" panose="020B0609020204030204" pitchFamily="49" charset="0"/>
              </a:rPr>
              <a:t> Cities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ADD CONSTRAINT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FK_Cities_Countries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latin typeface="Consolas" panose="020B0609020204030204" pitchFamily="49" charset="0"/>
              </a:rPr>
              <a:t>CountryId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b="1" dirty="0">
                <a:latin typeface="Consolas" panose="020B0609020204030204" pitchFamily="49" charset="0"/>
              </a:rPr>
              <a:t> Countries(Id);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123587-866A-2352-D8F3-A1D9798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0" y="4668003"/>
            <a:ext cx="1022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DROP CONSTRAINT FK_Cities_Countries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59217" y="4554000"/>
            <a:ext cx="10601784" cy="1841916"/>
          </a:xfrm>
        </p:spPr>
        <p:txBody>
          <a:bodyPr/>
          <a:lstStyle/>
          <a:p>
            <a:r>
              <a:rPr lang="ru-RU" dirty="0"/>
              <a:t>Визуално създаване и свързване на </a:t>
            </a:r>
            <a:r>
              <a:rPr lang="bg-BG" dirty="0"/>
              <a:t>таблици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SQL Server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bg-BG" dirty="0"/>
              <a:t>Създаване</a:t>
            </a:r>
            <a:r>
              <a:rPr lang="ru-RU" dirty="0"/>
              <a:t> на </a:t>
            </a:r>
            <a:r>
              <a:rPr lang="bg-BG" dirty="0"/>
              <a:t>проста</a:t>
            </a:r>
            <a:r>
              <a:rPr lang="ru-RU" dirty="0"/>
              <a:t> </a:t>
            </a:r>
            <a:r>
              <a:rPr lang="ru-RU" b="1" dirty="0"/>
              <a:t>връзка между </a:t>
            </a:r>
            <a:r>
              <a:rPr lang="ru-RU" b="1" dirty="0" err="1"/>
              <a:t>таблици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1" y="3239775"/>
            <a:ext cx="9059117" cy="329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736000" y="4173218"/>
            <a:ext cx="351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2" y="1989827"/>
            <a:ext cx="8241314" cy="11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3965017"/>
            <a:ext cx="7164663" cy="2565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9" y="3302215"/>
            <a:ext cx="10313483" cy="255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3126000" y="4779000"/>
            <a:ext cx="7695000" cy="54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" y="4104000"/>
            <a:ext cx="5650577" cy="2160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BEB6-719E-57C6-74FA-A959254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2484000"/>
            <a:ext cx="6840000" cy="35121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6702B-F4EF-9FA1-1270-AE4FDE3F2751}"/>
              </a:ext>
            </a:extLst>
          </p:cNvPr>
          <p:cNvSpPr/>
          <p:nvPr/>
        </p:nvSpPr>
        <p:spPr>
          <a:xfrm>
            <a:off x="6636000" y="5384144"/>
            <a:ext cx="1350000" cy="38485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я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9" y="2061814"/>
            <a:ext cx="10276023" cy="38871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7" y="4284000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19" y="4284001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199712" y="5222628"/>
            <a:ext cx="619899" cy="35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040892" y="5613527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8818517" y="4735103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606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1" y="4779000"/>
            <a:ext cx="11430000" cy="768084"/>
          </a:xfrm>
        </p:spPr>
        <p:txBody>
          <a:bodyPr/>
          <a:lstStyle/>
          <a:p>
            <a:r>
              <a:rPr lang="ru-RU" sz="4800" dirty="0"/>
              <a:t>Таблици, първичен ключ и външен ключ</a:t>
            </a:r>
            <a:endParaRPr lang="bg-BG" sz="4800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692798" y="4651730"/>
            <a:ext cx="6806405" cy="1646456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" y="3861780"/>
            <a:ext cx="11070000" cy="1623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</a:t>
            </a:r>
            <a:r>
              <a:rPr lang="ru-RU" sz="3300" b="1" dirty="0"/>
              <a:t>ID</a:t>
            </a:r>
            <a:r>
              <a:rPr lang="ru-RU" sz="3300" dirty="0"/>
              <a:t>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5620" y="4805365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4554000"/>
            <a:ext cx="3600714" cy="199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71408" y="5025129"/>
            <a:ext cx="3402924" cy="35965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dirty="0"/>
              <a:t>колона (</a:t>
            </a:r>
            <a:r>
              <a:rPr lang="bg-BG" sz="3400" dirty="0"/>
              <a:t>автоматична номерация на редовете):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2327788" y="4425621"/>
            <a:ext cx="7714226" cy="22396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</TotalTime>
  <Words>1675</Words>
  <Application>Microsoft Office PowerPoint</Application>
  <PresentationFormat>Widescreen</PresentationFormat>
  <Paragraphs>332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колона (1)</vt:lpstr>
      <vt:lpstr>Identity колона (2)</vt:lpstr>
      <vt:lpstr>Външен ключ</vt:lpstr>
      <vt:lpstr>Комбиниран ключ (1)</vt:lpstr>
      <vt:lpstr>Комбиниран ключ (2)</vt:lpstr>
      <vt:lpstr>Комбиниран ключ – пример</vt:lpstr>
      <vt:lpstr>Комбиниран ключ (3)</vt:lpstr>
      <vt:lpstr>Създаване на връзка между таблици с SQL</vt:lpstr>
      <vt:lpstr>Прости таблици</vt:lpstr>
      <vt:lpstr>Връзка между таблици (1)</vt:lpstr>
      <vt:lpstr>Дефиниране на таблици с връзка между тях</vt:lpstr>
      <vt:lpstr>Добавяне / премахване на връзка между таблици</vt:lpstr>
      <vt:lpstr>Визуално създаване и свързване на таблици в SQL Server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112</cp:revision>
  <dcterms:created xsi:type="dcterms:W3CDTF">2018-05-23T13:08:44Z</dcterms:created>
  <dcterms:modified xsi:type="dcterms:W3CDTF">2024-01-20T09:10:53Z</dcterms:modified>
  <cp:category>computer programming;programming;software development;software engineering</cp:category>
</cp:coreProperties>
</file>