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79" r:id="rId20"/>
    <p:sldId id="770" r:id="rId21"/>
    <p:sldId id="768" r:id="rId22"/>
    <p:sldId id="777" r:id="rId23"/>
    <p:sldId id="776" r:id="rId24"/>
    <p:sldId id="633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79"/>
            <p14:sldId id="770"/>
            <p14:sldId id="768"/>
            <p14:sldId id="777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59" autoAdjust="0"/>
    <p:restoredTop sz="95188" autoAdjust="0"/>
  </p:normalViewPr>
  <p:slideViewPr>
    <p:cSldViewPr showGuides="1">
      <p:cViewPr varScale="1">
        <p:scale>
          <a:sx n="99" d="100"/>
          <a:sy n="99" d="100"/>
        </p:scale>
        <p:origin x="208" y="4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6.08.24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800" b="1" dirty="0"/>
              <a:t>Достъп</a:t>
            </a:r>
            <a:r>
              <a:rPr lang="bg-BG" sz="2800" dirty="0"/>
              <a:t> до </a:t>
            </a:r>
            <a:r>
              <a:rPr lang="bg-BG" sz="2800" b="1" dirty="0"/>
              <a:t>системата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Роли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Администратор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endParaRPr lang="bg-BG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Пациенти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Лекари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Прегледи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3000" b="1"/>
              <a:t>Дата</a:t>
            </a:r>
            <a:r>
              <a:rPr lang="bg-BG" sz="3000"/>
              <a:t>, </a:t>
            </a:r>
            <a:r>
              <a:rPr lang="bg-BG" sz="3000" b="1" dirty="0"/>
              <a:t>описание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пациент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3000" b="1" dirty="0"/>
              <a:t>Име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3000" b="1" dirty="0"/>
              <a:t>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роля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Предоставяне на достъп до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bg-BG" sz="3400" dirty="0"/>
              <a:t>Примерно приложение: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Главна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описание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дата</a:t>
            </a:r>
            <a:r>
              <a:rPr lang="bg-BG" dirty="0"/>
              <a:t> и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0315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3400462" y="11817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16" y="3718775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48938</TotalTime>
  <Words>1247</Words>
  <Application>Microsoft Macintosh PowerPoint</Application>
  <PresentationFormat>Widescreen</PresentationFormat>
  <Paragraphs>212</Paragraphs>
  <Slides>26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Проектиране: дизайн на UI - Входна форма</vt:lpstr>
      <vt:lpstr>Проектиране: дизайн на UI - Главна форма</vt:lpstr>
      <vt:lpstr>Проектиране: дизайн на UI - Пациенти</vt:lpstr>
      <vt:lpstr>Проектиране: дизайн на UI - Прегледи</vt:lpstr>
      <vt:lpstr>Проектиране: дизайн на UI - Лекари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397</cp:revision>
  <dcterms:created xsi:type="dcterms:W3CDTF">2018-05-23T13:08:44Z</dcterms:created>
  <dcterms:modified xsi:type="dcterms:W3CDTF">2024-08-06T11:25:54Z</dcterms:modified>
  <cp:category/>
</cp:coreProperties>
</file>