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649" r:id="rId4"/>
    <p:sldId id="650" r:id="rId5"/>
    <p:sldId id="657" r:id="rId6"/>
    <p:sldId id="684" r:id="rId7"/>
    <p:sldId id="667" r:id="rId8"/>
    <p:sldId id="651" r:id="rId9"/>
    <p:sldId id="652" r:id="rId10"/>
    <p:sldId id="668" r:id="rId11"/>
    <p:sldId id="674" r:id="rId12"/>
    <p:sldId id="653" r:id="rId13"/>
    <p:sldId id="671" r:id="rId14"/>
    <p:sldId id="670" r:id="rId15"/>
    <p:sldId id="654" r:id="rId16"/>
    <p:sldId id="672" r:id="rId17"/>
    <p:sldId id="658" r:id="rId18"/>
    <p:sldId id="656" r:id="rId19"/>
    <p:sldId id="669" r:id="rId20"/>
    <p:sldId id="673" r:id="rId21"/>
    <p:sldId id="659" r:id="rId22"/>
    <p:sldId id="660" r:id="rId23"/>
    <p:sldId id="664" r:id="rId24"/>
    <p:sldId id="665" r:id="rId25"/>
    <p:sldId id="666" r:id="rId26"/>
    <p:sldId id="675" r:id="rId27"/>
    <p:sldId id="677" r:id="rId28"/>
    <p:sldId id="688" r:id="rId29"/>
    <p:sldId id="689" r:id="rId30"/>
    <p:sldId id="676" r:id="rId31"/>
    <p:sldId id="686" r:id="rId32"/>
    <p:sldId id="687" r:id="rId33"/>
    <p:sldId id="679" r:id="rId34"/>
    <p:sldId id="680" r:id="rId35"/>
    <p:sldId id="681" r:id="rId36"/>
    <p:sldId id="682" r:id="rId37"/>
    <p:sldId id="683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мплементация на входна форма (Login Form)" id="{A764BDC4-FBCF-8642-9DA0-2A050F6690EB}">
          <p14:sldIdLst>
            <p14:sldId id="649"/>
            <p14:sldId id="650"/>
            <p14:sldId id="657"/>
            <p14:sldId id="684"/>
            <p14:sldId id="667"/>
          </p14:sldIdLst>
        </p14:section>
        <p14:section name="Имплементация на главна форма (Main Form)" id="{B1F6C564-3BAE-BB46-A203-45D68BC0EA48}">
          <p14:sldIdLst>
            <p14:sldId id="651"/>
            <p14:sldId id="652"/>
            <p14:sldId id="668"/>
            <p14:sldId id="674"/>
            <p14:sldId id="653"/>
            <p14:sldId id="671"/>
            <p14:sldId id="670"/>
            <p14:sldId id="654"/>
            <p14:sldId id="672"/>
            <p14:sldId id="658"/>
            <p14:sldId id="656"/>
            <p14:sldId id="669"/>
            <p14:sldId id="673"/>
          </p14:sldIdLst>
        </p14:section>
        <p14:section name="Имплементация на отделни функционалности" id="{DB31F246-6EDB-214E-B04E-17F950DBDBA8}">
          <p14:sldIdLst>
            <p14:sldId id="659"/>
            <p14:sldId id="660"/>
            <p14:sldId id="664"/>
            <p14:sldId id="665"/>
            <p14:sldId id="666"/>
            <p14:sldId id="675"/>
            <p14:sldId id="677"/>
            <p14:sldId id="688"/>
            <p14:sldId id="689"/>
            <p14:sldId id="676"/>
            <p14:sldId id="686"/>
            <p14:sldId id="687"/>
            <p14:sldId id="679"/>
            <p14:sldId id="680"/>
            <p14:sldId id="681"/>
            <p14:sldId id="682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9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216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936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381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310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66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583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53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820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903" y="2002719"/>
            <a:ext cx="3960000" cy="3670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(</a:t>
            </a:r>
            <a:r>
              <a:rPr lang="en-US" sz="3000" b="1" dirty="0"/>
              <a:t>Data Transfer Object</a:t>
            </a:r>
            <a:r>
              <a:rPr lang="en-US" sz="3000" dirty="0"/>
              <a:t>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764978"/>
            <a:ext cx="1134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8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9690" y="1213243"/>
            <a:ext cx="111555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LoadExaminationsFromDb()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examinations = db.Examinations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ExaminationDate = e.ExaminationDate,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Description = e.Description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 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 Source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r>
              <a:rPr lang="bg-BG" sz="3000" dirty="0"/>
              <a:t>, </a:t>
            </a:r>
            <a:r>
              <a:rPr lang="bg-BG" sz="3000" b="1" dirty="0"/>
              <a:t>пациенти</a:t>
            </a:r>
            <a:r>
              <a:rPr lang="bg-BG" sz="3000" dirty="0"/>
              <a:t> и </a:t>
            </a:r>
            <a:r>
              <a:rPr lang="bg-BG" sz="3000" b="1" dirty="0"/>
              <a:t>прегледи</a:t>
            </a:r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2EF76-F272-DD2E-EFE6-C56A4734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836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75D66-0B34-6DBB-AF52-A016EAF86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6695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5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81E5F-E5E3-3759-3C7D-FB571214E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15F0-B313-D4A8-9E18-656EF16E5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данните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55584-1159-4511-898D-9F3B08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4C56-B0ED-D1BF-0EA2-D29021AE415F}"/>
              </a:ext>
            </a:extLst>
          </p:cNvPr>
          <p:cNvSpPr txBox="1">
            <a:spLocks/>
          </p:cNvSpPr>
          <p:nvPr/>
        </p:nvSpPr>
        <p:spPr>
          <a:xfrm>
            <a:off x="291000" y="1708133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FormMain_Load(object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LoadRolesFromDb();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LoadUsersFromDb();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Role[]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LoadRolesFromDb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ExaminationDto[]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LoadExaminationsFromDb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examinations = LoadExaminationsFromDb();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C57B-99C8-F5D6-695F-C2364771E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8354-2ACB-8721-7608-CEA733454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Имплементираме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dirty="0"/>
              <a:t>за </a:t>
            </a:r>
            <a:r>
              <a:rPr lang="bg-BG" b="1" dirty="0"/>
              <a:t>пациенти</a:t>
            </a:r>
            <a:r>
              <a:rPr lang="bg-BG" dirty="0"/>
              <a:t> и </a:t>
            </a:r>
            <a:r>
              <a:rPr lang="bg-BG" b="1" dirty="0"/>
              <a:t>прегледи</a:t>
            </a:r>
            <a:endParaRPr lang="en-US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0FA6-D9F6-B652-7E21-FB4FAE24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Master-Detail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05608-C944-E27A-0A2A-124D892D5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0" y="1969020"/>
            <a:ext cx="7261200" cy="4525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7A807F95-F01B-836E-3C0D-BA3DAAB7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02" y="2664000"/>
            <a:ext cx="3120928" cy="408596"/>
          </a:xfrm>
          <a:prstGeom prst="wedgeRoundRectCallout">
            <a:avLst>
              <a:gd name="adj1" fmla="val -71483"/>
              <a:gd name="adj2" fmla="val 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избрания 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8B7A5BA-20B5-29F8-2439-1FE5A1DC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200" y="4581108"/>
            <a:ext cx="3894830" cy="408596"/>
          </a:xfrm>
          <a:prstGeom prst="wedgeRoundRectCallout">
            <a:avLst>
              <a:gd name="adj1" fmla="val -71502"/>
              <a:gd name="adj2" fmla="val 35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Избираме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ED3A4E2-07E9-ADE7-1563-35836230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6227063"/>
            <a:ext cx="4217544" cy="408596"/>
          </a:xfrm>
          <a:prstGeom prst="wedgeRoundRectCallout">
            <a:avLst>
              <a:gd name="adj1" fmla="val 34807"/>
              <a:gd name="adj2" fmla="val -146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Задаваме прегледите като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5626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ЕГН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ЕГН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пациенти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16" y="4689000"/>
            <a:ext cx="7294366" cy="16329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06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специалност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специалност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лекари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060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816" y="4702204"/>
            <a:ext cx="7294366" cy="16064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5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методи-обработчици</a:t>
            </a:r>
            <a:r>
              <a:rPr lang="bg-BG" dirty="0"/>
              <a:t> към </a:t>
            </a:r>
            <a:r>
              <a:rPr lang="bg-BG" b="1" dirty="0"/>
              <a:t>бутоните</a:t>
            </a:r>
          </a:p>
          <a:p>
            <a:pPr lvl="1"/>
            <a:r>
              <a:rPr lang="bg-BG" b="1" dirty="0"/>
              <a:t>Добавяне на пациент</a:t>
            </a:r>
          </a:p>
          <a:p>
            <a:pPr lvl="1"/>
            <a:r>
              <a:rPr lang="bg-BG" b="1" dirty="0"/>
              <a:t>Редактиране на пациент</a:t>
            </a:r>
          </a:p>
          <a:p>
            <a:pPr lvl="1"/>
            <a:r>
              <a:rPr lang="bg-BG" b="1" dirty="0"/>
              <a:t>Изтриване на пациент</a:t>
            </a:r>
          </a:p>
          <a:p>
            <a:pPr lvl="1"/>
            <a:r>
              <a:rPr lang="bg-BG" b="1" dirty="0"/>
              <a:t>Добавяне на преглед</a:t>
            </a:r>
          </a:p>
          <a:p>
            <a:pPr lvl="1"/>
            <a:r>
              <a:rPr lang="bg-BG" b="1" dirty="0"/>
              <a:t>Редактиране на преглед</a:t>
            </a:r>
          </a:p>
          <a:p>
            <a:pPr lvl="1"/>
            <a:r>
              <a:rPr lang="bg-BG" b="1" dirty="0"/>
              <a:t>Изтриване на преглед</a:t>
            </a:r>
          </a:p>
          <a:p>
            <a:pPr lvl="1"/>
            <a:r>
              <a:rPr lang="bg-BG" b="1" dirty="0"/>
              <a:t>Добавяне на лекар</a:t>
            </a:r>
          </a:p>
          <a:p>
            <a:pPr lvl="1"/>
            <a:r>
              <a:rPr lang="bg-BG" b="1" dirty="0"/>
              <a:t>Редактиране на лекар</a:t>
            </a:r>
          </a:p>
          <a:p>
            <a:pPr lvl="1"/>
            <a:r>
              <a:rPr lang="bg-BG" b="1" dirty="0"/>
              <a:t>Изтриване на лекар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Методи-обработчици 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36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Показваме </a:t>
            </a:r>
            <a:r>
              <a:rPr lang="bg-BG" sz="2600" b="1" dirty="0"/>
              <a:t>функционалности</a:t>
            </a:r>
            <a:r>
              <a:rPr lang="bg-BG" sz="2600" dirty="0"/>
              <a:t> спрямо </a:t>
            </a:r>
            <a:r>
              <a:rPr lang="bg-BG" sz="2600" b="1" dirty="0">
                <a:solidFill>
                  <a:schemeClr val="bg1"/>
                </a:solidFill>
              </a:rPr>
              <a:t>ролята</a:t>
            </a:r>
            <a:r>
              <a:rPr lang="bg-BG" sz="2600" dirty="0"/>
              <a:t> на </a:t>
            </a:r>
            <a:r>
              <a:rPr lang="bg-BG" sz="26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C19AE8-FF7F-D660-0E44-6D357EDFD751}"/>
              </a:ext>
            </a:extLst>
          </p:cNvPr>
          <p:cNvSpPr txBox="1">
            <a:spLocks/>
          </p:cNvSpPr>
          <p:nvPr/>
        </p:nvSpPr>
        <p:spPr>
          <a:xfrm>
            <a:off x="291000" y="1644586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FormMain(User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LoadDataForUser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LoadDataForUser()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Потребителят е лекар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tabControlMain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TabPages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2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EB87A-7DB2-2AF7-59A7-032A4CB3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1559" y="1597520"/>
            <a:ext cx="4939441" cy="4578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567512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68708031-2B06-B6E9-A78B-18AC310FC1DA}"/>
              </a:ext>
            </a:extLst>
          </p:cNvPr>
          <p:cNvSpPr/>
          <p:nvPr/>
        </p:nvSpPr>
        <p:spPr>
          <a:xfrm>
            <a:off x="4799575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9690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входна форма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Login Form</a:t>
            </a:r>
            <a:r>
              <a:rPr lang="en-US" sz="3400" dirty="0"/>
              <a:t>)</a:t>
            </a:r>
          </a:p>
          <a:p>
            <a:pPr lvl="1"/>
            <a:r>
              <a:rPr lang="bg-BG" sz="3100" b="1" dirty="0"/>
              <a:t>Скриване</a:t>
            </a:r>
            <a:r>
              <a:rPr lang="bg-BG" sz="3100" dirty="0"/>
              <a:t> на </a:t>
            </a:r>
            <a:r>
              <a:rPr lang="bg-BG" sz="3100" b="1" dirty="0"/>
              <a:t>парола</a:t>
            </a:r>
            <a:r>
              <a:rPr lang="bg-BG" sz="3100" dirty="0"/>
              <a:t> при въвеждане</a:t>
            </a:r>
          </a:p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главна форма </a:t>
            </a:r>
            <a:r>
              <a:rPr lang="bg-BG" sz="3400" dirty="0"/>
              <a:t>(</a:t>
            </a:r>
            <a:r>
              <a:rPr lang="en-US" sz="3400" b="1" dirty="0"/>
              <a:t>Main Form</a:t>
            </a:r>
            <a:r>
              <a:rPr lang="en-US" sz="3400" dirty="0"/>
              <a:t>)</a:t>
            </a:r>
          </a:p>
          <a:p>
            <a:pPr lvl="1"/>
            <a:r>
              <a:rPr lang="bg-BG" sz="3100" dirty="0"/>
              <a:t>Работа с </a:t>
            </a:r>
            <a:r>
              <a:rPr lang="en-US" sz="3100" b="1" dirty="0">
                <a:solidFill>
                  <a:schemeClr val="bg1"/>
                </a:solidFill>
              </a:rPr>
              <a:t>DTO</a:t>
            </a:r>
            <a:r>
              <a:rPr lang="en-US" sz="3100" dirty="0"/>
              <a:t> (</a:t>
            </a:r>
            <a:r>
              <a:rPr lang="en-US" sz="3100" b="1" dirty="0"/>
              <a:t>Data Transfer Object</a:t>
            </a:r>
            <a:r>
              <a:rPr lang="en-US" sz="3100" dirty="0"/>
              <a:t>)</a:t>
            </a:r>
          </a:p>
          <a:p>
            <a:pPr lvl="1"/>
            <a:r>
              <a:rPr lang="bg-BG" sz="3100" dirty="0"/>
              <a:t>Имплементация на </a:t>
            </a:r>
            <a:r>
              <a:rPr lang="en-US" sz="3100" b="1" dirty="0">
                <a:solidFill>
                  <a:schemeClr val="bg1"/>
                </a:solidFill>
              </a:rPr>
              <a:t>Master-Detail</a:t>
            </a:r>
            <a:r>
              <a:rPr lang="en-US" sz="3100" dirty="0"/>
              <a:t> </a:t>
            </a:r>
            <a:r>
              <a:rPr lang="bg-BG" sz="3100" b="1" dirty="0"/>
              <a:t>навигация</a:t>
            </a:r>
            <a:endParaRPr lang="en-US" sz="3100" b="1" dirty="0"/>
          </a:p>
          <a:p>
            <a:pPr lvl="1"/>
            <a:r>
              <a:rPr lang="bg-BG" sz="3100" dirty="0"/>
              <a:t>Проверка на </a:t>
            </a:r>
            <a:r>
              <a:rPr lang="bg-BG" sz="3100" b="1" dirty="0"/>
              <a:t>роли</a:t>
            </a:r>
            <a:endParaRPr lang="en-US" sz="3100" b="1" dirty="0"/>
          </a:p>
          <a:p>
            <a:r>
              <a:rPr lang="bg-BG" sz="3400" dirty="0"/>
              <a:t>Имплементация на отделни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лекар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3100" dirty="0"/>
              <a:t>Допълнителни </a:t>
            </a:r>
            <a:r>
              <a:rPr lang="bg-BG" sz="3100" b="1" dirty="0"/>
              <a:t>проверки</a:t>
            </a:r>
            <a:endParaRPr lang="en-US" sz="31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97" y="2641051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06616"/>
            <a:ext cx="5294223" cy="490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B3104D2-4F98-FBD5-0F44-9F48F6A9B885}"/>
              </a:ext>
            </a:extLst>
          </p:cNvPr>
          <p:cNvSpPr/>
          <p:nvPr/>
        </p:nvSpPr>
        <p:spPr>
          <a:xfrm>
            <a:off x="4572284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bg-BG" dirty="0"/>
              <a:t> операции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Имплементация на отделни функционалности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1" y="864000"/>
            <a:ext cx="6178057" cy="3602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255263" y="152688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5981" y="2414703"/>
            <a:ext cx="4543705" cy="26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206098" y="1391978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197" y="3435144"/>
            <a:ext cx="4543705" cy="264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91000" y="138601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selectedPatient.FirstName +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+ selectedPatient.LastName;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232" y="4059000"/>
            <a:ext cx="4361870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дата </a:t>
            </a:r>
            <a:r>
              <a:rPr lang="bg-BG" sz="2600" dirty="0"/>
              <a:t>и</a:t>
            </a:r>
            <a:r>
              <a:rPr lang="bg-BG" sz="2600" b="1" dirty="0"/>
              <a:t> описание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266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18236" y="1797784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18236" y="3789000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9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518236" y="1719000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LoadDoctorsToComboBox()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2867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comboBoxAddExaminationDoctors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Login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входна форма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 b="805"/>
          <a:stretch/>
        </p:blipFill>
        <p:spPr>
          <a:xfrm>
            <a:off x="3388649" y="520190"/>
            <a:ext cx="5654711" cy="4071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90402" y="1314000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patient = new PatientDto { PatientId = selectedPatient.PatientId, PatientFullName = ... };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doctors = LoadDoctorsToComboBox();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doctors.FirstOrDefault(d =&gt; d.DoctorFullName == formAddExamination.DoctorName).DoctorId,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        };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379" y="4524959"/>
            <a:ext cx="4543705" cy="2130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48050"/>
            <a:ext cx="111555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(selectedPatient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LoadDoctorsToComboBox();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(ExaminationDto examinationDto)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032" y="3491011"/>
            <a:ext cx="4543705" cy="2118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8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04130" y="147535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return;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(selectedExamination);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4867" y="4239000"/>
            <a:ext cx="4361870" cy="1895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2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FirstName = formAddDoctor.FirstName,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RoleId = 2,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newDoctor.DoctorId,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       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802" y="1404000"/>
            <a:ext cx="4464228" cy="299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71964" y="1383925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selectedDoctor = (Doctor)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(selectedDoctor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user.Username = formEditDoctor.Username;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488" y="1269000"/>
            <a:ext cx="4248542" cy="282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1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47079" y="148548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278" y="4006682"/>
            <a:ext cx="4245336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Потребителското име </a:t>
            </a:r>
            <a:r>
              <a:rPr lang="bg-BG" dirty="0"/>
              <a:t>винаги е </a:t>
            </a:r>
            <a:r>
              <a:rPr lang="bg-BG" b="1" dirty="0"/>
              <a:t>уникално</a:t>
            </a:r>
          </a:p>
          <a:p>
            <a:r>
              <a:rPr lang="bg-BG" b="1" dirty="0"/>
              <a:t>Телефонът</a:t>
            </a:r>
            <a:r>
              <a:rPr lang="bg-BG" dirty="0"/>
              <a:t> винаги е с </a:t>
            </a:r>
            <a:r>
              <a:rPr lang="bg-BG" b="1" dirty="0"/>
              <a:t>10 цифри</a:t>
            </a:r>
          </a:p>
          <a:p>
            <a:r>
              <a:rPr lang="bg-BG" b="1" dirty="0"/>
              <a:t>ЕГН</a:t>
            </a:r>
            <a:r>
              <a:rPr lang="bg-BG" dirty="0"/>
              <a:t> винаги е </a:t>
            </a:r>
            <a:r>
              <a:rPr lang="bg-BG" b="1" dirty="0"/>
              <a:t>уникално</a:t>
            </a:r>
          </a:p>
          <a:p>
            <a:r>
              <a:rPr lang="bg-BG" dirty="0"/>
              <a:t>Винаги има </a:t>
            </a:r>
            <a:r>
              <a:rPr lang="bg-BG" b="1" dirty="0"/>
              <a:t>избран пол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50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"/>
          <a:stretch/>
        </p:blipFill>
        <p:spPr>
          <a:xfrm>
            <a:off x="7922040" y="1359000"/>
            <a:ext cx="4014697" cy="29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главната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39" y="2799607"/>
            <a:ext cx="51181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000" y="243900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226009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24485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5071559" y="336806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1404000"/>
            <a:ext cx="4971150" cy="462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007" y="99000"/>
            <a:ext cx="5137985" cy="47823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Управлява </a:t>
            </a:r>
            <a:r>
              <a:rPr lang="bg-BG" sz="2800" b="1" dirty="0">
                <a:solidFill>
                  <a:schemeClr val="bg1"/>
                </a:solidFill>
              </a:rPr>
              <a:t>данни</a:t>
            </a:r>
            <a:r>
              <a:rPr lang="bg-BG" sz="2800" dirty="0"/>
              <a:t> за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пациенти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  <a:p>
            <a:r>
              <a:rPr lang="bg-BG" sz="2800" dirty="0"/>
              <a:t>Включва </a:t>
            </a:r>
            <a:r>
              <a:rPr lang="en-US" sz="2800" b="1" dirty="0">
                <a:solidFill>
                  <a:schemeClr val="bg1"/>
                </a:solidFill>
              </a:rPr>
              <a:t>CRUD</a:t>
            </a:r>
            <a:r>
              <a:rPr lang="en-US" sz="2800" dirty="0"/>
              <a:t> </a:t>
            </a:r>
            <a:r>
              <a:rPr lang="bg-BG" sz="2800" b="1" dirty="0"/>
              <a:t>операции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</a:t>
            </a:r>
            <a:r>
              <a:rPr lang="en-US" sz="2400" dirty="0"/>
              <a:t> - </a:t>
            </a:r>
            <a:r>
              <a:rPr lang="bg-BG" sz="2400" b="1" dirty="0"/>
              <a:t>интерфейс</a:t>
            </a:r>
            <a:r>
              <a:rPr lang="bg-BG" sz="2400" dirty="0"/>
              <a:t> за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400" dirty="0"/>
              <a:t> -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добавяне</a:t>
            </a:r>
            <a:r>
              <a:rPr lang="bg-BG" sz="2400" dirty="0"/>
              <a:t>, </a:t>
            </a:r>
            <a:r>
              <a:rPr lang="bg-BG" sz="2400" b="1" dirty="0"/>
              <a:t>редактиране</a:t>
            </a:r>
            <a:r>
              <a:rPr lang="bg-BG" sz="2400" dirty="0"/>
              <a:t>, </a:t>
            </a:r>
            <a:r>
              <a:rPr lang="bg-BG" sz="2400" b="1" dirty="0"/>
              <a:t>изтриване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и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84CE-1E0F-23D1-1660-FEE3E30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46" y="1704224"/>
            <a:ext cx="4926000" cy="4512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53813</TotalTime>
  <Words>2723</Words>
  <Application>Microsoft Macintosh PowerPoint</Application>
  <PresentationFormat>Widescreen</PresentationFormat>
  <Paragraphs>527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Имплементация на входна форма</vt:lpstr>
      <vt:lpstr>Съдържание на формата</vt:lpstr>
      <vt:lpstr>Стъпки за имплементация</vt:lpstr>
      <vt:lpstr>Скриване на парола при въвеждане</vt:lpstr>
      <vt:lpstr>Резултат</vt:lpstr>
      <vt:lpstr>Имплементация на главна форма</vt:lpstr>
      <vt:lpstr>Съдържание на формата</vt:lpstr>
      <vt:lpstr>Работа с DTO (Data Transfer Object)</vt:lpstr>
      <vt:lpstr>Използване на Examination DTO</vt:lpstr>
      <vt:lpstr>Добавяне на Data Source</vt:lpstr>
      <vt:lpstr>Зареждане на данни</vt:lpstr>
      <vt:lpstr>Имплементация на Master-Detail навигация</vt:lpstr>
      <vt:lpstr>Филтриране и сортиране на пациенти</vt:lpstr>
      <vt:lpstr>Филтриране и сортиране на лекари</vt:lpstr>
      <vt:lpstr>Методи-обработчици за бутони</vt:lpstr>
      <vt:lpstr>Проверка на роли</vt:lpstr>
      <vt:lpstr>Резултат - Администратор</vt:lpstr>
      <vt:lpstr>Резултат - Лекар</vt:lpstr>
      <vt:lpstr>Имплементация на отделни функционалности</vt:lpstr>
      <vt:lpstr>Съдържание на форми за Пациенти</vt:lpstr>
      <vt:lpstr>Добавяне на Пациент</vt:lpstr>
      <vt:lpstr>Редактиране на Пациент</vt:lpstr>
      <vt:lpstr>Изтриване на Пациент</vt:lpstr>
      <vt:lpstr>Съдържание на форми за Прегледи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</vt:lpstr>
      <vt:lpstr>Редактиране на Преглед</vt:lpstr>
      <vt:lpstr>Изтриване на Преглед</vt:lpstr>
      <vt:lpstr>Съдържание на форми за Лекари</vt:lpstr>
      <vt:lpstr>Добавяне на Лекар</vt:lpstr>
      <vt:lpstr>Редактиране на Лекар</vt:lpstr>
      <vt:lpstr>Изтриване на Лекар</vt:lpstr>
      <vt:lpstr>Допълнителни проверки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450</cp:revision>
  <dcterms:created xsi:type="dcterms:W3CDTF">2018-05-23T13:08:44Z</dcterms:created>
  <dcterms:modified xsi:type="dcterms:W3CDTF">2024-07-26T09:09:05Z</dcterms:modified>
  <cp:category/>
</cp:coreProperties>
</file>