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20"/>
  </p:notesMasterIdLst>
  <p:handoutMasterIdLst>
    <p:handoutMasterId r:id="rId21"/>
  </p:handoutMasterIdLst>
  <p:sldIdLst>
    <p:sldId id="503" r:id="rId5"/>
    <p:sldId id="276" r:id="rId6"/>
    <p:sldId id="509" r:id="rId7"/>
    <p:sldId id="510" r:id="rId8"/>
    <p:sldId id="511" r:id="rId9"/>
    <p:sldId id="512" r:id="rId10"/>
    <p:sldId id="513" r:id="rId11"/>
    <p:sldId id="504" r:id="rId12"/>
    <p:sldId id="505" r:id="rId13"/>
    <p:sldId id="506" r:id="rId14"/>
    <p:sldId id="507" r:id="rId15"/>
    <p:sldId id="508" r:id="rId16"/>
    <p:sldId id="349" r:id="rId17"/>
    <p:sldId id="256" r:id="rId18"/>
    <p:sldId id="4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УБД" id="{EBC3E842-7998-5F43-BBFF-87388E49A719}">
          <p14:sldIdLst>
            <p14:sldId id="1194"/>
            <p14:sldId id="1195"/>
            <p14:sldId id="1227"/>
            <p14:sldId id="1235"/>
            <p14:sldId id="1196"/>
            <p14:sldId id="1228"/>
            <p14:sldId id="1197"/>
          </p14:sldIdLst>
        </p14:section>
        <p14:section name="Релационни БД" id="{D145CC5F-D1C0-184F-AF84-72E3AD168803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7DA79837-E897-6E49-90FA-689AE7C9F96F}">
          <p14:sldIdLst>
            <p14:sldId id="1236"/>
            <p14:sldId id="1237"/>
            <p14:sldId id="1238"/>
          </p14:sldIdLst>
        </p14:section>
        <p14:section name="Типове данни" id="{0B96C509-419C-8042-92C9-F603B5607D8D}">
          <p14:sldIdLst>
            <p14:sldId id="1229"/>
            <p14:sldId id="1230"/>
            <p14:sldId id="1231"/>
            <p14:sldId id="1232"/>
            <p14:sldId id="1233"/>
          </p14:sldIdLst>
        </p14:section>
        <p14:section name="Демо" id="{9F544E76-CAFC-3048-9F59-F751DF1CDD4E}">
          <p14:sldIdLst>
            <p14:sldId id="123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0"/>
    <p:restoredTop sz="94719"/>
  </p:normalViewPr>
  <p:slideViewPr>
    <p:cSldViewPr>
      <p:cViewPr varScale="1">
        <p:scale>
          <a:sx n="80" d="100"/>
          <a:sy n="80" d="100"/>
        </p:scale>
        <p:origin x="-96" y="-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23.8.2023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=""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=""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=""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=""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56AA1182-9AB1-4D3A-8BB9-912E8B62BF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373093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769F3C2A-6839-40CC-ABF3-ADC3B2083B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8967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67562BF2-0015-4011-80FF-0857D12BC2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52608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xmlns="" id="{0C9B08B0-F280-4682-AEAC-8DECAB371F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664285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A628E2D1-3510-4A58-9627-5EDC8B1E22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851196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860974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14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20144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=""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=""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4753899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23.8.2023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685365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8/23/2023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51.sv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3" y="1371600"/>
            <a:ext cx="11331575" cy="686880"/>
          </a:xfrm>
        </p:spPr>
        <p:txBody>
          <a:bodyPr>
            <a:normAutofit/>
          </a:bodyPr>
          <a:lstStyle/>
          <a:p>
            <a:r>
              <a:rPr lang="bg-BG" dirty="0" smtClean="0"/>
              <a:t>Изпълнение на по-сложни </a:t>
            </a:r>
            <a:r>
              <a:rPr lang="en-US" dirty="0" smtClean="0"/>
              <a:t>JOIN </a:t>
            </a:r>
            <a:r>
              <a:rPr lang="bg-BG" dirty="0" smtClean="0"/>
              <a:t>заявки. Подзаявки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152400"/>
            <a:ext cx="11083636" cy="1430019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По-сложни съедининия и вложени заявки</a:t>
            </a:r>
            <a:endParaRPr lang="bg-BG" sz="4400" dirty="0"/>
          </a:p>
        </p:txBody>
      </p:sp>
      <p:pic>
        <p:nvPicPr>
          <p:cNvPr id="13" name="Picture 4" descr="https://o.remove.bg/downloads/4ebf8585-f996-4e25-a56f-8c855118d17e/image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5569" y="1981200"/>
            <a:ext cx="3500863" cy="350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28045" y="1936518"/>
            <a:ext cx="9674224" cy="323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FROM Employees AS 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e.DepartmentID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d.DepartmentID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FROM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ments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 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WHERE d.Name = 'Finance'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Синтаксис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81800" y="3505200"/>
            <a:ext cx="3543600" cy="558487"/>
          </a:xfrm>
          <a:prstGeom prst="wedgeRoundRectCallout">
            <a:avLst>
              <a:gd name="adj1" fmla="val -58460"/>
              <a:gd name="adj2" fmla="val 377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</a:rPr>
              <a:t>Таблица </a:t>
            </a:r>
            <a:r>
              <a:rPr lang="en-US" sz="28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Departments</a:t>
            </a:r>
            <a:endParaRPr lang="en-US" sz="28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96000" y="4959000"/>
            <a:ext cx="1923600" cy="585140"/>
          </a:xfrm>
          <a:prstGeom prst="wedgeRoundRectCallout">
            <a:avLst>
              <a:gd name="adj1" fmla="val -28669"/>
              <a:gd name="adj2" fmla="val -85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</a:rPr>
              <a:t>Подзаявка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A816F084-DA92-4652-B283-F50A1A2276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96780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bg-BG" dirty="0" smtClean="0"/>
              <a:t>Покажете </a:t>
            </a:r>
            <a:r>
              <a:rPr lang="bg-BG" b="1" dirty="0" smtClean="0">
                <a:solidFill>
                  <a:schemeClr val="bg1"/>
                </a:solidFill>
              </a:rPr>
              <a:t>най-ниската средна заплата </a:t>
            </a:r>
            <a:r>
              <a:rPr lang="bg-BG" dirty="0" smtClean="0"/>
              <a:t>от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всеки отдел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ru-RU" dirty="0" smtClean="0"/>
              <a:t>Изчислете средната заплата за всеки </a:t>
            </a:r>
            <a:r>
              <a:rPr lang="ru-RU" dirty="0" smtClean="0"/>
              <a:t>отдел</a:t>
            </a:r>
            <a:endParaRPr lang="en-US" dirty="0"/>
          </a:p>
          <a:p>
            <a:pPr lvl="1"/>
            <a:r>
              <a:rPr lang="ru-RU" dirty="0" smtClean="0"/>
              <a:t>След това покажете стойността на </a:t>
            </a:r>
            <a:r>
              <a:rPr lang="ru-RU" dirty="0" smtClean="0"/>
              <a:t>най-малката</a:t>
            </a:r>
            <a:endParaRPr lang="en-US" dirty="0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Минимална средна заплата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3574" y="3810000"/>
            <a:ext cx="2864852" cy="8215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7379BEBA-72C0-4705-8AF6-97816F3B9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509527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36000" y="1319768"/>
            <a:ext cx="9897154" cy="48479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3200" b="1" noProof="1">
                <a:latin typeface="Consolas" panose="020B0609020204030204" pitchFamily="49" charset="0"/>
              </a:rPr>
              <a:t>(a.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e.DepartmentID,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e.Salary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3200" b="1" noProof="1">
                <a:latin typeface="Consolas" panose="020B0609020204030204" pitchFamily="49" charset="0"/>
              </a:rPr>
              <a:t>GROUP BY e.DepartmentID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Минимална средна заплата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52400" y="3733800"/>
            <a:ext cx="1981200" cy="565268"/>
          </a:xfrm>
          <a:prstGeom prst="wedgeRoundRectCallout">
            <a:avLst>
              <a:gd name="adj1" fmla="val 51458"/>
              <a:gd name="adj2" fmla="val 918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4648200"/>
            <a:ext cx="3272858" cy="609599"/>
          </a:xfrm>
          <a:prstGeom prst="wedgeRoundRectCallout">
            <a:avLst>
              <a:gd name="adj1" fmla="val -72100"/>
              <a:gd name="adj2" fmla="val -153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Таблица </a:t>
            </a:r>
            <a:r>
              <a:rPr lang="en-US" sz="2800" b="1" noProof="1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Employees</a:t>
            </a:r>
            <a:endParaRPr lang="en-US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0FA1B6CD-C952-4A44-80D2-331DA0266B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92459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4478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Подзаявките</a:t>
            </a:r>
            <a:r>
              <a:rPr lang="en-US" sz="3000" dirty="0" smtClean="0"/>
              <a:t> </a:t>
            </a:r>
            <a:r>
              <a:rPr lang="bg-BG" sz="3000" dirty="0" smtClean="0"/>
              <a:t>се</a:t>
            </a:r>
            <a:r>
              <a:rPr lang="ru-RU" sz="3000" dirty="0" smtClean="0"/>
              <a:t> </a:t>
            </a:r>
            <a:r>
              <a:rPr lang="ru-RU" sz="3000" dirty="0" smtClean="0"/>
              <a:t>използват за влагане на заявки</a:t>
            </a:r>
            <a:endParaRPr lang="en-US" sz="3000" dirty="0" smtClean="0"/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=""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=""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=""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=""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=""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=""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=""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=""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=""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=""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=""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4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=""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sz="3200" dirty="0" smtClean="0"/>
              <a:t>По-сложни </a:t>
            </a:r>
            <a:r>
              <a:rPr lang="bg-BG" sz="3200" dirty="0" smtClean="0"/>
              <a:t>съединения</a:t>
            </a:r>
          </a:p>
          <a:p>
            <a:r>
              <a:rPr lang="bg-BG" sz="3200" dirty="0" smtClean="0"/>
              <a:t>Вложени заявки</a:t>
            </a:r>
          </a:p>
          <a:p>
            <a:r>
              <a:rPr lang="bg-BG" sz="3200" dirty="0" smtClean="0"/>
              <a:t>Обединение, сечение, разлика, деление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Обединяване на няколко таблици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По-сложни съединения</a:t>
            </a:r>
            <a:endParaRPr lang="en-US" dirty="0"/>
          </a:p>
        </p:txBody>
      </p:sp>
      <p:pic>
        <p:nvPicPr>
          <p:cNvPr id="1026" name="Picture 2" descr="Craft Puzzle - Пъзел с ваша снимка - Craft Cas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590800" cy="25908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/>
          </a:bodyPr>
          <a:lstStyle/>
          <a:p>
            <a:r>
              <a:rPr lang="bg-BG" dirty="0" smtClean="0"/>
              <a:t>Понякога се нуждаем да обединим </a:t>
            </a:r>
            <a:r>
              <a:rPr lang="ru-RU" dirty="0" smtClean="0"/>
              <a:t>повече </a:t>
            </a:r>
            <a:r>
              <a:rPr lang="ru-RU" dirty="0" smtClean="0"/>
              <a:t>от две таблиците за </a:t>
            </a:r>
            <a:r>
              <a:rPr lang="ru-RU" dirty="0" smtClean="0"/>
              <a:t>анализ </a:t>
            </a:r>
            <a:r>
              <a:rPr lang="ru-RU" dirty="0" smtClean="0"/>
              <a:t>на </a:t>
            </a:r>
            <a:r>
              <a:rPr lang="ru-RU" b="1" dirty="0" smtClean="0">
                <a:solidFill>
                  <a:schemeClr val="bg1"/>
                </a:solidFill>
              </a:rPr>
              <a:t>комплексни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зависимости</a:t>
            </a:r>
          </a:p>
          <a:p>
            <a:r>
              <a:rPr lang="ru-RU" dirty="0" smtClean="0"/>
              <a:t>Пример:</a:t>
            </a:r>
          </a:p>
          <a:p>
            <a:pPr lvl="1"/>
            <a:r>
              <a:rPr lang="ru-RU" dirty="0" smtClean="0"/>
              <a:t>Имаме таблиците </a:t>
            </a:r>
            <a:r>
              <a:rPr lang="en-US" b="1" dirty="0" smtClean="0">
                <a:solidFill>
                  <a:schemeClr val="bg1"/>
                </a:solidFill>
              </a:rPr>
              <a:t>Users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bg1"/>
                </a:solidFill>
              </a:rPr>
              <a:t>Orders</a:t>
            </a:r>
          </a:p>
          <a:p>
            <a:pPr lvl="1"/>
            <a:r>
              <a:rPr lang="ru-RU" dirty="0" smtClean="0"/>
              <a:t>Имаме </a:t>
            </a:r>
            <a:r>
              <a:rPr lang="bg-BG" dirty="0" smtClean="0"/>
              <a:t>свързващата таблица </a:t>
            </a:r>
            <a:r>
              <a:rPr lang="en-US" b="1" dirty="0" smtClean="0">
                <a:solidFill>
                  <a:schemeClr val="bg1"/>
                </a:solidFill>
              </a:rPr>
              <a:t>OrderItems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съединения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Искаме да извлечем следната информация за </a:t>
            </a:r>
            <a:r>
              <a:rPr lang="ru-RU" b="1" dirty="0" smtClean="0">
                <a:solidFill>
                  <a:schemeClr val="bg1"/>
                </a:solidFill>
              </a:rPr>
              <a:t>всяка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поръчка</a:t>
            </a:r>
            <a:r>
              <a:rPr lang="ru-RU" dirty="0" smtClean="0"/>
              <a:t>:</a:t>
            </a:r>
            <a:endParaRPr lang="en-US" dirty="0" smtClean="0"/>
          </a:p>
          <a:p>
            <a:pPr lvl="1"/>
            <a:r>
              <a:rPr lang="bg-BG" dirty="0" smtClean="0"/>
              <a:t>Име на </a:t>
            </a:r>
            <a:r>
              <a:rPr lang="bg-BG" dirty="0" smtClean="0"/>
              <a:t>клиента</a:t>
            </a:r>
            <a:endParaRPr lang="en-US" dirty="0" smtClean="0"/>
          </a:p>
          <a:p>
            <a:pPr lvl="1"/>
            <a:r>
              <a:rPr lang="bg-BG" dirty="0" smtClean="0"/>
              <a:t>Дата на поръчката</a:t>
            </a:r>
            <a:endParaRPr lang="bg-BG" dirty="0" smtClean="0"/>
          </a:p>
          <a:p>
            <a:pPr lvl="1"/>
            <a:r>
              <a:rPr lang="bg-BG" dirty="0" smtClean="0"/>
              <a:t>Списък на </a:t>
            </a:r>
            <a:r>
              <a:rPr lang="ru-RU" dirty="0" smtClean="0"/>
              <a:t>поръчаните </a:t>
            </a:r>
            <a:r>
              <a:rPr lang="bg-BG" dirty="0" smtClean="0"/>
              <a:t>продукти</a:t>
            </a:r>
          </a:p>
          <a:p>
            <a:pPr lvl="1"/>
            <a:r>
              <a:rPr lang="ru-RU" dirty="0" smtClean="0"/>
              <a:t>Количеството на поръчаните продукти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съединения </a:t>
            </a:r>
            <a:r>
              <a:rPr lang="bg-BG" dirty="0" smtClean="0"/>
              <a:t>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Заявката може да изглежда така:</a:t>
            </a:r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r>
              <a:rPr lang="ru-RU" dirty="0" smtClean="0"/>
              <a:t>Свързваме информацията </a:t>
            </a:r>
            <a:r>
              <a:rPr lang="ru-RU" dirty="0" smtClean="0"/>
              <a:t>от </a:t>
            </a:r>
            <a:r>
              <a:rPr lang="ru-RU" b="1" dirty="0" smtClean="0">
                <a:solidFill>
                  <a:schemeClr val="bg1"/>
                </a:solidFill>
              </a:rPr>
              <a:t>трите</a:t>
            </a:r>
            <a:r>
              <a:rPr lang="ru-RU" dirty="0" smtClean="0"/>
              <a:t> таблиците и </a:t>
            </a:r>
            <a:r>
              <a:rPr lang="ru-RU" dirty="0" smtClean="0"/>
              <a:t>извличаме желаните </a:t>
            </a:r>
            <a:r>
              <a:rPr lang="ru-RU" dirty="0" smtClean="0"/>
              <a:t>данни за </a:t>
            </a:r>
            <a:r>
              <a:rPr lang="ru-RU" b="1" dirty="0" smtClean="0">
                <a:solidFill>
                  <a:schemeClr val="bg1"/>
                </a:solidFill>
              </a:rPr>
              <a:t>всяка поръчка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съединения </a:t>
            </a:r>
            <a:r>
              <a:rPr lang="bg-BG" dirty="0" smtClean="0"/>
              <a:t>(3)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7700" y="2286000"/>
            <a:ext cx="10896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u.Username, o.OrderDate, oi.ProductName, oi.Quantity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Orders AS 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Users AS u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 o.UserId = u.Id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OrderItems AS oi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 o.Id = oi.OrderId</a:t>
            </a:r>
            <a:endParaRPr lang="en-US" sz="2600" b="1" noProof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xmlns="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743200"/>
            <a:ext cx="2590800" cy="762000"/>
          </a:xfrm>
          <a:prstGeom prst="wedgeRoundRectCallout">
            <a:avLst>
              <a:gd name="adj1" fmla="val -74398"/>
              <a:gd name="adj2" fmla="val 226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 smtClean="0">
                <a:solidFill>
                  <a:schemeClr val="bg2"/>
                </a:solidFill>
              </a:rPr>
              <a:t>Потребители</a:t>
            </a:r>
            <a:r>
              <a:rPr lang="bg-BG" sz="2400" b="1" noProof="1" smtClean="0">
                <a:solidFill>
                  <a:srgbClr val="FFFFFF"/>
                </a:solidFill>
              </a:rPr>
              <a:t> </a:t>
            </a:r>
            <a:r>
              <a:rPr lang="bg-BG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</a:t>
            </a:r>
            <a:r>
              <a:rPr lang="bg-BG" sz="2400" b="1" noProof="1" smtClean="0">
                <a:solidFill>
                  <a:schemeClr val="bg2"/>
                </a:solidFill>
              </a:rPr>
              <a:t>поръчките</a:t>
            </a:r>
            <a:r>
              <a:rPr lang="bg-BG" sz="2400" b="1" noProof="1" smtClean="0">
                <a:solidFill>
                  <a:srgbClr val="FFFFFF"/>
                </a:solidFill>
              </a:rPr>
              <a:t> </a:t>
            </a:r>
            <a:r>
              <a:rPr lang="bg-BG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</a:t>
            </a:r>
            <a:endParaRPr lang="bg-BG" sz="24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xmlns="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43400"/>
            <a:ext cx="3505200" cy="685799"/>
          </a:xfrm>
          <a:prstGeom prst="wedgeRoundRectCallout">
            <a:avLst>
              <a:gd name="adj1" fmla="val 5599"/>
              <a:gd name="adj2" fmla="val -1133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Добавяме и продуктите</a:t>
            </a:r>
            <a:endParaRPr lang="bg-BG" sz="2400" b="1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Резултатът: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съединения </a:t>
            </a:r>
            <a:r>
              <a:rPr lang="bg-BG" dirty="0" smtClean="0"/>
              <a:t>(4)</a:t>
            </a:r>
            <a:endParaRPr lang="en-US" dirty="0"/>
          </a:p>
        </p:txBody>
      </p:sp>
      <p:graphicFrame>
        <p:nvGraphicFramePr>
          <p:cNvPr id="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2781300" y="2590800"/>
          <a:ext cx="6629401" cy="2982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98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2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507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5880"/>
              </a:tblGrid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Username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OrderDate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 err="1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ProductName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kern="1200" spc="-5" dirty="0" smtClean="0">
                          <a:solidFill>
                            <a:srgbClr val="224464"/>
                          </a:solidFill>
                          <a:latin typeface="+mn-lt"/>
                          <a:ea typeface="+mn-ea"/>
                          <a:cs typeface="Calibri"/>
                        </a:rPr>
                        <a:t>Quantity</a:t>
                      </a:r>
                      <a:endParaRPr lang="en-US" sz="2000" b="1" kern="1200" spc="-5" dirty="0">
                        <a:solidFill>
                          <a:srgbClr val="224464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</a:tr>
              <a:tr h="546073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John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2023-01-10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TV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Peter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2023-04-12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Smartphone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2000" dirty="0" err="1" smtClean="0">
                          <a:latin typeface="Calibri"/>
                          <a:cs typeface="Calibri"/>
                        </a:rPr>
                        <a:t>Gosho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2023-10-12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Table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65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Ivan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2023-07-06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Sofa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65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2000" dirty="0" err="1" smtClean="0">
                          <a:latin typeface="Calibri"/>
                          <a:cs typeface="Calibri"/>
                        </a:rPr>
                        <a:t>Pesho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2023-02-11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Speakers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4498083" y="1379593"/>
            <a:ext cx="3282918" cy="2392426"/>
            <a:chOff x="4454541" y="1263350"/>
            <a:chExt cx="3282918" cy="239242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54541" y="1263350"/>
              <a:ext cx="3282918" cy="239242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rightnessContrast bright="1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119057" y="1720288"/>
              <a:ext cx="1953886" cy="142389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brightnessContrast bright="3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497665" y="2062592"/>
              <a:ext cx="1107748" cy="807271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4B15084-1EDB-45FA-849F-A9E6D1C9F8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Вложени заявки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B164C44A-7219-435E-914F-0B59FC8DBF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 smtClean="0"/>
              <a:t>Манипулиране на заявки на множество нива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69028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174334DD-7BAB-4A22-AE78-E4D6B4A60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326000" cy="5546589"/>
          </a:xfrm>
        </p:spPr>
        <p:txBody>
          <a:bodyPr/>
          <a:lstStyle/>
          <a:p>
            <a:r>
              <a:rPr lang="ru-RU" dirty="0" smtClean="0"/>
              <a:t>Използваме резултата </a:t>
            </a:r>
            <a:r>
              <a:rPr lang="ru-RU" dirty="0" smtClean="0"/>
              <a:t>от заявка като данни за друга заявка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Подзаявки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35197" y="2946399"/>
          <a:ext cx="41910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xmlns="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xmlns="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Salary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6753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9000" y="2209800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358744" y="5330370"/>
          <a:ext cx="4191000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xmlns="" val="159446880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Finance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5318136"/>
                  </a:ext>
                </a:extLst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 rot="10800000">
            <a:off x="4166433" y="4963557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Up Arrow 9"/>
          <p:cNvSpPr/>
          <p:nvPr/>
        </p:nvSpPr>
        <p:spPr>
          <a:xfrm rot="5400000">
            <a:off x="6759047" y="5625676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43161" y="2229734"/>
            <a:ext cx="1726782" cy="528307"/>
          </a:xfrm>
          <a:prstGeom prst="wedgeRoundRectCallout">
            <a:avLst>
              <a:gd name="adj1" fmla="val -54956"/>
              <a:gd name="adj2" fmla="val 1041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372600" y="4495800"/>
            <a:ext cx="2071914" cy="648013"/>
          </a:xfrm>
          <a:prstGeom prst="wedgeRoundRectCallout">
            <a:avLst>
              <a:gd name="adj1" fmla="val -41606"/>
              <a:gd name="adj2" fmla="val 872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5197" y="5547826"/>
            <a:ext cx="429399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b="1" dirty="0"/>
              <a:t>DepartmentID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IN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8557AFEC-E42F-4557-92F7-7DA53E2027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6980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17063</TotalTime>
  <Words>592</Words>
  <Application>Microsoft Office PowerPoint</Application>
  <PresentationFormat>Custom</PresentationFormat>
  <Paragraphs>148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SoftUni</vt:lpstr>
      <vt:lpstr>По-сложни съедининия и вложени заявки</vt:lpstr>
      <vt:lpstr>Съдържание</vt:lpstr>
      <vt:lpstr>По-сложни съединения</vt:lpstr>
      <vt:lpstr>По-сложни съединения (1)</vt:lpstr>
      <vt:lpstr>По-сложни съединения (2)</vt:lpstr>
      <vt:lpstr>По-сложни съединения (3)</vt:lpstr>
      <vt:lpstr>По-сложни съединения (4)</vt:lpstr>
      <vt:lpstr>Вложени заявки</vt:lpstr>
      <vt:lpstr>Подзаявки</vt:lpstr>
      <vt:lpstr>Синтаксис</vt:lpstr>
      <vt:lpstr>Задача: Минимална средна заплата</vt:lpstr>
      <vt:lpstr>Решение: Минимална средна заплата</vt:lpstr>
      <vt:lpstr>Обобщение</vt:lpstr>
      <vt:lpstr>Slide 14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Databases: MySQL and MongoDB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452</cp:revision>
  <dcterms:created xsi:type="dcterms:W3CDTF">2018-05-23T13:08:44Z</dcterms:created>
  <dcterms:modified xsi:type="dcterms:W3CDTF">2023-08-23T10:25:06Z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