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9"/>
  </p:notesMasterIdLst>
  <p:handoutMasterIdLst>
    <p:handoutMasterId r:id="rId80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2" r:id="rId74"/>
    <p:sldId id="776" r:id="rId75"/>
    <p:sldId id="633" r:id="rId76"/>
    <p:sldId id="504" r:id="rId77"/>
    <p:sldId id="50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2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8201" y="2884744"/>
            <a:ext cx="3770737" cy="2150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2157" y="3429000"/>
            <a:ext cx="3690226" cy="2406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4</a:t>
            </a:r>
            <a:r>
              <a:rPr lang="en-US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AutoSizeColumnsMode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31423" y="3069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58032</TotalTime>
  <Words>6008</Words>
  <Application>Microsoft Macintosh PowerPoint</Application>
  <PresentationFormat>Widescreen</PresentationFormat>
  <Paragraphs>1114</Paragraphs>
  <Slides>77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508</cp:revision>
  <dcterms:created xsi:type="dcterms:W3CDTF">2018-05-23T13:08:44Z</dcterms:created>
  <dcterms:modified xsi:type="dcterms:W3CDTF">2024-12-27T09:15:34Z</dcterms:modified>
  <cp:category/>
</cp:coreProperties>
</file>