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5038" autoAdjust="0"/>
  </p:normalViewPr>
  <p:slideViewPr>
    <p:cSldViewPr showGuides="1">
      <p:cViewPr varScale="1">
        <p:scale>
          <a:sx n="109" d="100"/>
          <a:sy n="109" d="100"/>
        </p:scale>
        <p:origin x="31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1403355"/>
            <a:ext cx="11125200" cy="52656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</a:t>
            </a:r>
            <a:r>
              <a:rPr lang="en-US" sz="1600" b="1" dirty="0" err="1">
                <a:latin typeface="Consolas" panose="020B0609020204030204" pitchFamily="49" charset="0"/>
              </a:rPr>
              <a:t>ToList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	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2143" y="1989000"/>
            <a:ext cx="3532710" cy="2248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495253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61731</TotalTime>
  <Words>1846</Words>
  <Application>Microsoft Macintosh PowerPoint</Application>
  <PresentationFormat>Widescreen</PresentationFormat>
  <Paragraphs>330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404</cp:revision>
  <dcterms:created xsi:type="dcterms:W3CDTF">2018-05-23T13:08:44Z</dcterms:created>
  <dcterms:modified xsi:type="dcterms:W3CDTF">2024-11-14T10:05:48Z</dcterms:modified>
  <cp:category/>
</cp:coreProperties>
</file>