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95153" autoAdjust="0"/>
  </p:normalViewPr>
  <p:slideViewPr>
    <p:cSldViewPr showGuides="1">
      <p:cViewPr varScale="1">
        <p:scale>
          <a:sx n="90" d="100"/>
          <a:sy n="90" d="100"/>
        </p:scale>
        <p:origin x="1000" y="2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b="1" dirty="0"/>
              <a:t>Визуализация</a:t>
            </a:r>
            <a:r>
              <a:rPr lang="bg-BG" sz="2600" dirty="0"/>
              <a:t> на данни</a:t>
            </a:r>
          </a:p>
          <a:p>
            <a:pPr lvl="1"/>
            <a:r>
              <a:rPr lang="bg-BG" sz="2600" b="1" dirty="0"/>
              <a:t>Въвеждане</a:t>
            </a:r>
            <a:r>
              <a:rPr lang="bg-BG" sz="2600" dirty="0"/>
              <a:t> и </a:t>
            </a:r>
            <a:r>
              <a:rPr lang="bg-BG" sz="2600" b="1" dirty="0"/>
              <a:t>редактиране</a:t>
            </a:r>
            <a:r>
              <a:rPr lang="bg-BG" sz="2600" dirty="0"/>
              <a:t>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Например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Entity Framework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46746</TotalTime>
  <Words>2274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400</cp:revision>
  <dcterms:created xsi:type="dcterms:W3CDTF">2018-05-23T13:08:44Z</dcterms:created>
  <dcterms:modified xsi:type="dcterms:W3CDTF">2024-11-14T09:48:39Z</dcterms:modified>
  <cp:category/>
</cp:coreProperties>
</file>