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610" r:id="rId15"/>
    <p:sldId id="751" r:id="rId16"/>
    <p:sldId id="752" r:id="rId17"/>
    <p:sldId id="649" r:id="rId18"/>
    <p:sldId id="753" r:id="rId19"/>
    <p:sldId id="758" r:id="rId20"/>
    <p:sldId id="757" r:id="rId21"/>
    <p:sldId id="754" r:id="rId22"/>
    <p:sldId id="768" r:id="rId23"/>
    <p:sldId id="755" r:id="rId24"/>
    <p:sldId id="759" r:id="rId25"/>
    <p:sldId id="767" r:id="rId26"/>
    <p:sldId id="756" r:id="rId27"/>
    <p:sldId id="760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60" autoAdjust="0"/>
    <p:restoredTop sz="95038" autoAdjust="0"/>
  </p:normalViewPr>
  <p:slideViewPr>
    <p:cSldViewPr showGuides="1">
      <p:cViewPr varScale="1">
        <p:scale>
          <a:sx n="105" d="100"/>
          <a:sy n="105" d="100"/>
        </p:scale>
        <p:origin x="224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)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830" y="2056090"/>
            <a:ext cx="11125200" cy="3808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Console.WriteLine($" -&gt;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9" y="1138245"/>
            <a:ext cx="11125200" cy="4865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private void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4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var selectedCountry =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if (selectedCountry == null)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return;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var towns = dbContext.Towns.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latin typeface="Consolas" panose="020B0609020204030204" pitchFamily="49" charset="0"/>
              </a:rPr>
              <a:t>(t =&gt; t.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1000" y="1629000"/>
            <a:ext cx="3864444" cy="2459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Свързваме се с дадената </a:t>
            </a:r>
            <a:r>
              <a:rPr lang="bg-BG" sz="3000" b="1" dirty="0"/>
              <a:t>БД</a:t>
            </a:r>
          </a:p>
          <a:p>
            <a:r>
              <a:rPr lang="bg-BG" sz="3000" dirty="0"/>
              <a:t>Свързваме се с </a:t>
            </a:r>
            <a:r>
              <a:rPr lang="en-US" sz="3000" b="1" dirty="0"/>
              <a:t>EF Core</a:t>
            </a:r>
          </a:p>
          <a:p>
            <a:r>
              <a:rPr lang="bg-BG" sz="3000" dirty="0"/>
              <a:t>Добавяме </a:t>
            </a:r>
            <a:r>
              <a:rPr lang="en-US" sz="3000" b="1" dirty="0"/>
              <a:t>Data Source</a:t>
            </a:r>
            <a:r>
              <a:rPr lang="en-US" sz="3000" dirty="0"/>
              <a:t> </a:t>
            </a:r>
            <a:r>
              <a:rPr lang="bg-BG" sz="3000" dirty="0"/>
              <a:t>към </a:t>
            </a:r>
            <a:r>
              <a:rPr lang="en-US" sz="30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endParaRPr lang="en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1" y="1281824"/>
            <a:ext cx="4408638" cy="3812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en-US" b="1" dirty="0"/>
              <a:t>Master-Detail</a:t>
            </a:r>
            <a:r>
              <a:rPr lang="bg-BG" dirty="0"/>
              <a:t> таблици в </a:t>
            </a:r>
            <a:r>
              <a:rPr lang="en-US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1" y="2304000"/>
            <a:ext cx="11125200" cy="4126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private void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4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var selectedCountry =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latin typeface="Consolas" panose="020B0609020204030204" pitchFamily="49" charset="0"/>
              </a:rPr>
              <a:t>if (selectedCountry == null)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latin typeface="Consolas" panose="020B0609020204030204" pitchFamily="49" charset="0"/>
              </a:rPr>
              <a:t>(t =&gt; t.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        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72745"/>
            <a:ext cx="11125200" cy="2972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1314000"/>
            <a:ext cx="11125200" cy="2495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Country[]</a:t>
            </a:r>
            <a:r>
              <a:rPr lang="bg-BG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        	c.CountryName.ToLower().Contains(filterText));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Country[]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1615167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отношенията </a:t>
            </a:r>
            <a:r>
              <a:rPr lang="bg-BG" sz="2800" b="1" dirty="0">
                <a:solidFill>
                  <a:schemeClr val="accent1"/>
                </a:solidFill>
              </a:rPr>
              <a:t>едно-към-много</a:t>
            </a:r>
            <a:endParaRPr lang="en-GB" sz="2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Филтриране и сортиране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dirty="0">
                <a:solidFill>
                  <a:schemeClr val="bg2"/>
                </a:solidFill>
              </a:rPr>
              <a:t>LINQ </a:t>
            </a:r>
            <a:r>
              <a:rPr lang="bg-BG" sz="2600" dirty="0">
                <a:solidFill>
                  <a:schemeClr val="bg2"/>
                </a:solidFill>
              </a:rPr>
              <a:t>заявки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/>
              <a:t>one-to-many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0" y="2500151"/>
            <a:ext cx="10575000" cy="2920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dirty="0"/>
              <a:t>(</a:t>
            </a:r>
            <a:r>
              <a:rPr lang="en-US" b="1" dirty="0"/>
              <a:t>Id,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dirty="0"/>
              <a:t>(</a:t>
            </a:r>
            <a:r>
              <a:rPr lang="en-US" b="1" dirty="0"/>
              <a:t>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</a:t>
            </a:r>
            <a:r>
              <a:rPr lang="en-US" dirty="0"/>
              <a:t>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)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61600</TotalTime>
  <Words>1638</Words>
  <Application>Microsoft Macintosh PowerPoint</Application>
  <PresentationFormat>Widescreen</PresentationFormat>
  <Paragraphs>277</Paragraphs>
  <Slides>30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389</cp:revision>
  <dcterms:created xsi:type="dcterms:W3CDTF">2018-05-23T13:08:44Z</dcterms:created>
  <dcterms:modified xsi:type="dcterms:W3CDTF">2024-09-10T07:29:19Z</dcterms:modified>
  <cp:category/>
</cp:coreProperties>
</file>