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Анимационни ефекти при преход между слайдове" id="{248321BD-F980-4D67-8C70-F3D476772F5E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8" d="100"/>
          <a:sy n="108" d="100"/>
        </p:scale>
        <p:origin x="15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8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84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Анимираните </a:t>
            </a:r>
            <a:r>
              <a:rPr lang="bg-BG" b="1" dirty="0" smtClean="0"/>
              <a:t>обекти</a:t>
            </a:r>
            <a:r>
              <a:rPr lang="bg-BG" dirty="0" smtClean="0"/>
              <a:t> се </a:t>
            </a:r>
            <a:r>
              <a:rPr lang="bg-BG" b="1" dirty="0" smtClean="0"/>
              <a:t>движат</a:t>
            </a:r>
            <a:r>
              <a:rPr lang="bg-BG" dirty="0" smtClean="0"/>
              <a:t> по предварително </a:t>
            </a:r>
            <a:r>
              <a:rPr lang="bg-BG" b="1" dirty="0" smtClean="0"/>
              <a:t>зададена</a:t>
            </a:r>
            <a:r>
              <a:rPr lang="bg-BG" dirty="0" smtClean="0"/>
              <a:t> </a:t>
            </a:r>
            <a:r>
              <a:rPr lang="bg-BG" b="1" dirty="0" smtClean="0"/>
              <a:t>траектория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paths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00" y="3402120"/>
            <a:ext cx="5829300" cy="336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41" y="3564000"/>
            <a:ext cx="5994845" cy="18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17434 -0.09074 L -0.51875 2.22222E-6 L -0.88567 -0.00556 L -0.95599 -0.0370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26252" cy="552876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Анимационните ефекти на отделните елементи се </a:t>
            </a:r>
            <a:r>
              <a:rPr lang="bg-BG" sz="3200" b="1" dirty="0" smtClean="0"/>
              <a:t>номерират</a:t>
            </a:r>
            <a:r>
              <a:rPr lang="bg-BG" sz="3200" dirty="0" smtClean="0"/>
              <a:t> в </a:t>
            </a:r>
            <a:r>
              <a:rPr lang="bg-BG" sz="3200" b="1" dirty="0" smtClean="0"/>
              <a:t>реда</a:t>
            </a:r>
            <a:r>
              <a:rPr lang="bg-BG" sz="3200" dirty="0" smtClean="0"/>
              <a:t> на </a:t>
            </a:r>
            <a:r>
              <a:rPr lang="bg-BG" sz="3200" b="1" dirty="0" smtClean="0"/>
              <a:t>поставянето</a:t>
            </a:r>
            <a:r>
              <a:rPr lang="bg-BG" sz="3200" dirty="0" smtClean="0"/>
              <a:t> им в </a:t>
            </a:r>
            <a:r>
              <a:rPr lang="bg-BG" sz="3200" b="1" dirty="0" smtClean="0"/>
              <a:t>слайда</a:t>
            </a:r>
          </a:p>
          <a:p>
            <a:pPr lvl="1"/>
            <a:r>
              <a:rPr lang="bg-BG" sz="2800" dirty="0" smtClean="0"/>
              <a:t>Може да видите техния </a:t>
            </a:r>
            <a:r>
              <a:rPr lang="bg-BG" sz="2800" b="1" dirty="0" smtClean="0"/>
              <a:t>ред</a:t>
            </a:r>
            <a:r>
              <a:rPr lang="bg-BG" sz="2800" dirty="0" smtClean="0"/>
              <a:t> от </a:t>
            </a:r>
            <a:r>
              <a:rPr lang="bg-BG" sz="2800" b="1" dirty="0"/>
              <a:t>бутона</a:t>
            </a:r>
            <a:r>
              <a:rPr lang="bg-BG" sz="2800" dirty="0" smtClean="0"/>
              <a:t> </a:t>
            </a:r>
            <a:r>
              <a:rPr lang="en-US" sz="2800" dirty="0" smtClean="0"/>
              <a:t>[</a:t>
            </a:r>
            <a:r>
              <a:rPr lang="en-US" sz="2800" b="1" dirty="0" smtClean="0">
                <a:solidFill>
                  <a:schemeClr val="bg1"/>
                </a:solidFill>
              </a:rPr>
              <a:t>Animation Pane</a:t>
            </a:r>
            <a:r>
              <a:rPr lang="en-US" sz="2800" dirty="0" smtClean="0"/>
              <a:t>] (</a:t>
            </a:r>
            <a:r>
              <a:rPr lang="bg-BG" sz="2800" b="1" dirty="0" smtClean="0"/>
              <a:t>Панел </a:t>
            </a:r>
            <a:r>
              <a:rPr lang="bg-BG" sz="2800" b="1" dirty="0"/>
              <a:t>за анимация</a:t>
            </a:r>
            <a:r>
              <a:rPr lang="en-US" sz="2800" dirty="0" smtClean="0"/>
              <a:t>)</a:t>
            </a:r>
            <a:endParaRPr lang="bg-BG" sz="2800" dirty="0" smtClean="0"/>
          </a:p>
          <a:p>
            <a:r>
              <a:rPr lang="bg-BG" sz="3200" dirty="0" smtClean="0"/>
              <a:t>С бутоните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Move Earlier</a:t>
            </a:r>
            <a:r>
              <a:rPr lang="en-US" sz="3200" dirty="0" smtClean="0"/>
              <a:t>] (</a:t>
            </a:r>
            <a:r>
              <a:rPr lang="bg-BG" sz="3200" b="1" dirty="0"/>
              <a:t>П</a:t>
            </a:r>
            <a:r>
              <a:rPr lang="bg-BG" sz="3200" b="1" dirty="0" smtClean="0"/>
              <a:t>ремести по-рано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Move Later</a:t>
            </a:r>
            <a:r>
              <a:rPr lang="en-US" sz="3200" dirty="0" smtClean="0"/>
              <a:t>] (</a:t>
            </a:r>
            <a:r>
              <a:rPr lang="bg-BG" sz="3200" b="1" dirty="0"/>
              <a:t>П</a:t>
            </a:r>
            <a:r>
              <a:rPr lang="bg-BG" sz="3200" b="1" dirty="0" smtClean="0"/>
              <a:t>ремести по-късно</a:t>
            </a:r>
            <a:r>
              <a:rPr lang="en-US" sz="3200" dirty="0" smtClean="0"/>
              <a:t>)</a:t>
            </a:r>
            <a:r>
              <a:rPr lang="bg-BG" sz="3200" dirty="0" smtClean="0"/>
              <a:t> може да променяте реда на показване на различните анимации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 на анимационните ефекти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953" y="5261199"/>
            <a:ext cx="1892527" cy="1349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0" y="1359000"/>
            <a:ext cx="2970000" cy="1337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8935346" y="1359000"/>
            <a:ext cx="1755000" cy="34163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346" y="1700634"/>
            <a:ext cx="2743743" cy="32332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8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76811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падащото менюто </a:t>
            </a:r>
            <a:r>
              <a:rPr lang="en-US" b="1" dirty="0" smtClean="0">
                <a:solidFill>
                  <a:schemeClr val="bg1"/>
                </a:solidFill>
              </a:rPr>
              <a:t>Effect Options </a:t>
            </a:r>
            <a:r>
              <a:rPr lang="bg-BG" dirty="0" smtClean="0"/>
              <a:t>(</a:t>
            </a:r>
            <a:r>
              <a:rPr lang="bg-BG" b="1" dirty="0"/>
              <a:t>О</a:t>
            </a:r>
            <a:r>
              <a:rPr lang="bg-BG" b="1" dirty="0" smtClean="0"/>
              <a:t>пции за ефект</a:t>
            </a:r>
            <a:r>
              <a:rPr lang="bg-BG" dirty="0" smtClean="0"/>
              <a:t>) може да </a:t>
            </a:r>
            <a:r>
              <a:rPr lang="bg-BG" b="1" dirty="0" smtClean="0"/>
              <a:t>настройвате</a:t>
            </a:r>
            <a:r>
              <a:rPr lang="bg-BG" dirty="0" smtClean="0"/>
              <a:t> допълнителни </a:t>
            </a:r>
            <a:r>
              <a:rPr lang="bg-BG" b="1" dirty="0" smtClean="0"/>
              <a:t>характеристики</a:t>
            </a:r>
            <a:r>
              <a:rPr lang="bg-BG" dirty="0" smtClean="0"/>
              <a:t> на анамационния ефект</a:t>
            </a:r>
          </a:p>
          <a:p>
            <a:pPr lvl="1"/>
            <a:r>
              <a:rPr lang="bg-BG" b="1" dirty="0" smtClean="0"/>
              <a:t>Характеристиките</a:t>
            </a:r>
            <a:r>
              <a:rPr lang="bg-BG" dirty="0" smtClean="0"/>
              <a:t> зависят от </a:t>
            </a:r>
            <a:r>
              <a:rPr lang="bg-BG" b="1" dirty="0" smtClean="0"/>
              <a:t>избрания ефект</a:t>
            </a:r>
          </a:p>
          <a:p>
            <a:endParaRPr lang="bg-BG" dirty="0" smtClean="0"/>
          </a:p>
          <a:p>
            <a:endParaRPr lang="bg-BG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896" y="1539000"/>
            <a:ext cx="1158039" cy="14861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4205"/>
          <a:stretch/>
        </p:blipFill>
        <p:spPr>
          <a:xfrm>
            <a:off x="8959914" y="2938350"/>
            <a:ext cx="2200415" cy="3672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58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 smtClean="0"/>
              <a:t>(</a:t>
            </a:r>
            <a:r>
              <a:rPr lang="bg-BG" b="1" dirty="0" smtClean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</a:t>
            </a:r>
            <a:r>
              <a:rPr lang="bg-BG" dirty="0" smtClean="0"/>
              <a:t>анимирането: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 (</a:t>
            </a:r>
            <a:r>
              <a:rPr lang="bg-BG" b="1" dirty="0" smtClean="0"/>
              <a:t>Начало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падащата кутия</a:t>
            </a:r>
            <a:r>
              <a:rPr lang="bg-BG" dirty="0" smtClean="0"/>
              <a:t> се избира </a:t>
            </a:r>
            <a:r>
              <a:rPr lang="bg-BG" b="1" dirty="0" smtClean="0"/>
              <a:t>начинът</a:t>
            </a:r>
            <a:r>
              <a:rPr lang="bg-BG" dirty="0" smtClean="0"/>
              <a:t> на </a:t>
            </a:r>
            <a:r>
              <a:rPr lang="bg-BG" b="1" dirty="0" smtClean="0"/>
              <a:t>стартиране</a:t>
            </a:r>
            <a:r>
              <a:rPr lang="bg-BG" dirty="0" smtClean="0"/>
              <a:t> на анимационните ефекти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Duration</a:t>
            </a:r>
            <a:r>
              <a:rPr lang="en-US" dirty="0" smtClean="0"/>
              <a:t> (</a:t>
            </a:r>
            <a:r>
              <a:rPr lang="bg-BG" b="1" dirty="0" smtClean="0"/>
              <a:t>Времетраене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числовата кутия </a:t>
            </a:r>
            <a:r>
              <a:rPr lang="bg-BG" dirty="0" smtClean="0"/>
              <a:t>се задава 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b="1" dirty="0" smtClean="0"/>
              <a:t>времетраенето</a:t>
            </a:r>
            <a:r>
              <a:rPr lang="bg-BG" dirty="0" smtClean="0"/>
              <a:t> на анимационния ефект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Delay</a:t>
            </a:r>
            <a:r>
              <a:rPr lang="en-US" dirty="0" smtClean="0"/>
              <a:t> (</a:t>
            </a:r>
            <a:r>
              <a:rPr lang="bg-BG" b="1" dirty="0" smtClean="0"/>
              <a:t>Закъснение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числовата кутия</a:t>
            </a:r>
            <a:r>
              <a:rPr lang="bg-BG" dirty="0" smtClean="0"/>
              <a:t> се задава </a:t>
            </a:r>
            <a:r>
              <a:rPr lang="bg-BG" b="1" dirty="0" smtClean="0"/>
              <a:t>закъснението</a:t>
            </a:r>
            <a:r>
              <a:rPr lang="bg-BG" dirty="0" smtClean="0"/>
              <a:t>, с което да се </a:t>
            </a:r>
            <a:r>
              <a:rPr lang="bg-BG" b="1" dirty="0" smtClean="0"/>
              <a:t>появи</a:t>
            </a:r>
            <a:r>
              <a:rPr lang="bg-BG" dirty="0" smtClean="0"/>
              <a:t> следващият ефект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05" y="3609000"/>
            <a:ext cx="4319507" cy="142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671000" y="3609000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71000" y="3960507"/>
            <a:ext cx="2430000" cy="3856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71000" y="4346171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dirty="0" smtClean="0"/>
              <a:t>Опциите на </a:t>
            </a:r>
            <a:r>
              <a:rPr lang="bg-BG" b="1" dirty="0" smtClean="0"/>
              <a:t>падащта кутия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b="1" dirty="0" smtClean="0"/>
              <a:t> </a:t>
            </a:r>
            <a:r>
              <a:rPr lang="bg-BG" dirty="0" smtClean="0"/>
              <a:t>са: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On </a:t>
            </a:r>
            <a:r>
              <a:rPr lang="en-US" b="1" dirty="0">
                <a:solidFill>
                  <a:schemeClr val="bg1"/>
                </a:solidFill>
              </a:rPr>
              <a:t>Click </a:t>
            </a:r>
            <a:r>
              <a:rPr lang="bg-BG" dirty="0"/>
              <a:t>(</a:t>
            </a:r>
            <a:r>
              <a:rPr lang="bg-BG" b="1" dirty="0"/>
              <a:t>При щракване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щракване </a:t>
            </a:r>
            <a:r>
              <a:rPr lang="bg-BG" dirty="0"/>
              <a:t>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With </a:t>
            </a:r>
            <a:r>
              <a:rPr lang="en-US" b="1" dirty="0">
                <a:solidFill>
                  <a:schemeClr val="bg1"/>
                </a:solidFill>
              </a:rPr>
              <a:t>Previous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С предишния</a:t>
            </a:r>
            <a:r>
              <a:rPr lang="bg-BG" dirty="0"/>
              <a:t>)</a:t>
            </a:r>
            <a:endParaRPr lang="en-US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 предишната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After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dirty="0"/>
              <a:t>(</a:t>
            </a:r>
            <a:r>
              <a:rPr lang="bg-BG" b="1" dirty="0"/>
              <a:t>След предишния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предишната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1660"/>
          <a:stretch/>
        </p:blipFill>
        <p:spPr>
          <a:xfrm>
            <a:off x="7895810" y="3312075"/>
            <a:ext cx="3157232" cy="178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795" y="3735418"/>
            <a:ext cx="2248979" cy="14440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326000" y="401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833859" y="44772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833859" y="49399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874175"/>
          </a:xfrm>
        </p:spPr>
        <p:txBody>
          <a:bodyPr/>
          <a:lstStyle/>
          <a:p>
            <a:r>
              <a:rPr lang="ru-RU" dirty="0"/>
              <a:t>͏Анимационни ефекти при преход между слайдове</a:t>
            </a:r>
            <a:endParaRPr lang="en-US" dirty="0"/>
          </a:p>
        </p:txBody>
      </p:sp>
      <p:pic>
        <p:nvPicPr>
          <p:cNvPr id="1026" name="Picture 2" descr="Sensational slide transitions in PowerPoint: Epic title slide transition | 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25" y="1089000"/>
            <a:ext cx="4173750" cy="24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/>
          <a:lstStyle/>
          <a:p>
            <a:r>
              <a:rPr lang="bg-BG" b="1" dirty="0" smtClean="0"/>
              <a:t>Преходите</a:t>
            </a:r>
            <a:r>
              <a:rPr lang="bg-BG" dirty="0" smtClean="0"/>
              <a:t> между </a:t>
            </a:r>
            <a:r>
              <a:rPr lang="bg-BG" b="1" dirty="0" smtClean="0"/>
              <a:t>слайдовете</a:t>
            </a:r>
            <a:r>
              <a:rPr lang="bg-BG" dirty="0" smtClean="0"/>
              <a:t> са </a:t>
            </a:r>
            <a:r>
              <a:rPr lang="bg-BG" b="1" dirty="0" smtClean="0"/>
              <a:t>подобни</a:t>
            </a:r>
            <a:r>
              <a:rPr lang="bg-BG" dirty="0" smtClean="0"/>
              <a:t> на </a:t>
            </a:r>
            <a:r>
              <a:rPr lang="bg-BG" b="1" dirty="0" smtClean="0"/>
              <a:t>анимационните</a:t>
            </a:r>
            <a:r>
              <a:rPr lang="bg-BG" dirty="0" smtClean="0"/>
              <a:t> </a:t>
            </a:r>
            <a:r>
              <a:rPr lang="bg-BG" b="1" dirty="0" smtClean="0"/>
              <a:t>ефекти</a:t>
            </a:r>
            <a:r>
              <a:rPr lang="bg-BG" dirty="0" smtClean="0"/>
              <a:t> на елементи от слайд</a:t>
            </a:r>
          </a:p>
          <a:p>
            <a:r>
              <a:rPr lang="bg-BG" b="1" dirty="0" smtClean="0"/>
              <a:t>Анимациите</a:t>
            </a:r>
            <a:r>
              <a:rPr lang="bg-BG" dirty="0" smtClean="0"/>
              <a:t> между слайдовете са начина на </a:t>
            </a:r>
            <a:r>
              <a:rPr lang="bg-BG" b="1" dirty="0" smtClean="0"/>
              <a:t>появяване</a:t>
            </a:r>
            <a:r>
              <a:rPr lang="bg-BG" dirty="0" smtClean="0"/>
              <a:t> на </a:t>
            </a:r>
            <a:r>
              <a:rPr lang="bg-BG" b="1" dirty="0" smtClean="0"/>
              <a:t>слайд</a:t>
            </a:r>
            <a:r>
              <a:rPr lang="bg-BG" dirty="0" smtClean="0"/>
              <a:t> в </a:t>
            </a:r>
            <a:r>
              <a:rPr lang="bg-BG" b="1" dirty="0" smtClean="0"/>
              <a:t>презентация</a:t>
            </a:r>
          </a:p>
          <a:p>
            <a:r>
              <a:rPr lang="bg-BG" b="1" dirty="0" smtClean="0"/>
              <a:t>Преходите</a:t>
            </a:r>
            <a:r>
              <a:rPr lang="bg-BG" dirty="0" smtClean="0"/>
              <a:t> се </a:t>
            </a:r>
            <a:r>
              <a:rPr lang="bg-BG" b="1" dirty="0" smtClean="0"/>
              <a:t>задават</a:t>
            </a:r>
            <a:r>
              <a:rPr lang="bg-BG" dirty="0" smtClean="0"/>
              <a:t> и </a:t>
            </a:r>
            <a:r>
              <a:rPr lang="bg-BG" b="1" dirty="0" smtClean="0"/>
              <a:t>настройват</a:t>
            </a:r>
            <a:r>
              <a:rPr lang="bg-BG" dirty="0" smtClean="0"/>
              <a:t> от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Transition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͏Анимационни ефекти </a:t>
            </a:r>
            <a:r>
              <a:rPr lang="ru-RU" dirty="0" smtClean="0"/>
              <a:t>между </a:t>
            </a:r>
            <a:r>
              <a:rPr lang="ru-RU" dirty="0"/>
              <a:t>слайдове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13" y="4914000"/>
            <a:ext cx="9925574" cy="1406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51907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b="1" dirty="0" smtClean="0"/>
              <a:t>Преходите</a:t>
            </a:r>
            <a:r>
              <a:rPr lang="bg-BG" dirty="0" smtClean="0"/>
              <a:t> между слайдовете се </a:t>
            </a:r>
            <a:r>
              <a:rPr lang="bg-BG" b="1" dirty="0" smtClean="0"/>
              <a:t>задават</a:t>
            </a:r>
            <a:r>
              <a:rPr lang="bg-BG" dirty="0" smtClean="0"/>
              <a:t>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Transition to This Slide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Преходи между слайдове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335" r="40386"/>
          <a:stretch/>
        </p:blipFill>
        <p:spPr>
          <a:xfrm>
            <a:off x="3939450" y="2463019"/>
            <a:ext cx="4320000" cy="119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9951"/>
          <a:stretch/>
        </p:blipFill>
        <p:spPr>
          <a:xfrm>
            <a:off x="2621355" y="3319670"/>
            <a:ext cx="6894645" cy="33172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20598" cy="5528766"/>
          </a:xfrm>
        </p:spPr>
        <p:txBody>
          <a:bodyPr/>
          <a:lstStyle/>
          <a:p>
            <a:r>
              <a:rPr lang="bg-BG" dirty="0" smtClean="0"/>
              <a:t>Както и при анимациите при елементи, можете да настройвате </a:t>
            </a:r>
            <a:r>
              <a:rPr lang="bg-BG" b="1" dirty="0" smtClean="0"/>
              <a:t>допълнителни характеристики </a:t>
            </a:r>
            <a:r>
              <a:rPr lang="bg-BG" dirty="0" smtClean="0"/>
              <a:t>на прехода 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</a:t>
            </a:r>
            <a:endParaRPr lang="bg-BG" dirty="0" smtClean="0"/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</a:t>
            </a:r>
            <a:r>
              <a:rPr lang="bg-BG" b="1" dirty="0" smtClean="0"/>
              <a:t>ефект</a:t>
            </a:r>
            <a:endParaRPr lang="bg-BG" b="1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Options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22" y="2034000"/>
            <a:ext cx="987574" cy="14729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000" y="3294000"/>
            <a:ext cx="2475000" cy="2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 smtClean="0"/>
              <a:t>времеви </a:t>
            </a:r>
            <a:r>
              <a:rPr lang="bg-BG" dirty="0" smtClean="0"/>
              <a:t>и</a:t>
            </a:r>
            <a:r>
              <a:rPr lang="bg-BG" b="1" dirty="0" smtClean="0"/>
              <a:t> звукови</a:t>
            </a:r>
            <a:r>
              <a:rPr lang="bg-BG" dirty="0" smtClean="0"/>
              <a:t> </a:t>
            </a:r>
            <a:r>
              <a:rPr lang="bg-BG" b="1" dirty="0"/>
              <a:t>настройки</a:t>
            </a:r>
            <a:r>
              <a:rPr lang="bg-BG" dirty="0"/>
              <a:t> на </a:t>
            </a:r>
            <a:r>
              <a:rPr lang="bg-BG" dirty="0" smtClean="0"/>
              <a:t>прехода:</a:t>
            </a:r>
            <a:endParaRPr lang="bg-BG" dirty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Sound</a:t>
            </a:r>
            <a:r>
              <a:rPr lang="bg-BG" dirty="0" smtClean="0"/>
              <a:t> </a:t>
            </a:r>
            <a:r>
              <a:rPr lang="en-US" dirty="0" smtClean="0"/>
              <a:t>(</a:t>
            </a:r>
            <a:r>
              <a:rPr lang="bg-BG" b="1" dirty="0" smtClean="0"/>
              <a:t>Звук</a:t>
            </a:r>
            <a:r>
              <a:rPr lang="en-US" dirty="0" smtClean="0"/>
              <a:t>)</a:t>
            </a:r>
          </a:p>
          <a:p>
            <a:pPr lvl="2">
              <a:spcAft>
                <a:spcPts val="0"/>
              </a:spcAft>
            </a:pPr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</a:t>
            </a:r>
            <a:r>
              <a:rPr lang="bg-BG" dirty="0" smtClean="0"/>
              <a:t>може да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dirty="0" smtClean="0"/>
              <a:t>изберете </a:t>
            </a:r>
            <a:r>
              <a:rPr lang="bg-BG" b="1" dirty="0" smtClean="0"/>
              <a:t>звук</a:t>
            </a:r>
            <a:r>
              <a:rPr lang="bg-BG" dirty="0" smtClean="0"/>
              <a:t> при прехода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Duration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  <a:r>
              <a:rPr lang="bg-BG" b="1" dirty="0" smtClean="0"/>
              <a:t>времетраенето</a:t>
            </a:r>
            <a:r>
              <a:rPr lang="bg-BG" dirty="0" smtClean="0"/>
              <a:t> на</a:t>
            </a:r>
            <a:r>
              <a:rPr lang="en-US" dirty="0" smtClean="0"/>
              <a:t> </a:t>
            </a:r>
            <a:r>
              <a:rPr lang="bg-BG" dirty="0" smtClean="0"/>
              <a:t>прехода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Advance Slide </a:t>
            </a:r>
            <a:r>
              <a:rPr lang="en-US" dirty="0" smtClean="0"/>
              <a:t>(</a:t>
            </a:r>
            <a:r>
              <a:rPr lang="bg-BG" b="1" dirty="0" smtClean="0"/>
              <a:t>Премини към следващ слайд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опциите</a:t>
            </a:r>
            <a:r>
              <a:rPr lang="bg-BG" dirty="0" smtClean="0"/>
              <a:t> се задава </a:t>
            </a:r>
            <a:r>
              <a:rPr lang="bg-BG" b="1" dirty="0" smtClean="0"/>
              <a:t>начина</a:t>
            </a:r>
            <a:r>
              <a:rPr lang="bg-BG" dirty="0" smtClean="0"/>
              <a:t> за </a:t>
            </a:r>
            <a:r>
              <a:rPr lang="bg-BG" b="1" dirty="0" smtClean="0"/>
              <a:t>преминаване</a:t>
            </a:r>
            <a:r>
              <a:rPr lang="bg-BG" dirty="0" smtClean="0"/>
              <a:t> към следващ слайд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000" y="2558761"/>
            <a:ext cx="4875266" cy="148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591000" y="2574000"/>
            <a:ext cx="265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91000" y="2979000"/>
            <a:ext cx="265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246000" y="2574000"/>
            <a:ext cx="2220266" cy="12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7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Анимационни ефекти </a:t>
            </a:r>
            <a:r>
              <a:rPr lang="bg-BG" dirty="0" smtClean="0"/>
              <a:t>на </a:t>
            </a:r>
            <a:r>
              <a:rPr lang="bg-BG" b="1" dirty="0" smtClean="0"/>
              <a:t>елемент</a:t>
            </a:r>
            <a:r>
              <a:rPr lang="bg-BG" dirty="0" smtClean="0"/>
              <a:t> от слайд</a:t>
            </a:r>
          </a:p>
          <a:p>
            <a:r>
              <a:rPr lang="ru-RU" dirty="0"/>
              <a:t>͏</a:t>
            </a:r>
            <a:r>
              <a:rPr lang="ru-RU" b="1" dirty="0"/>
              <a:t>Анимационни ефекти </a:t>
            </a:r>
            <a:r>
              <a:rPr lang="ru-RU" dirty="0"/>
              <a:t>при </a:t>
            </a:r>
            <a:r>
              <a:rPr lang="ru-RU" b="1" dirty="0"/>
              <a:t>преход</a:t>
            </a:r>
            <a:r>
              <a:rPr lang="ru-RU" dirty="0"/>
              <a:t> между слайдове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126000" cy="5528766"/>
          </a:xfrm>
        </p:spPr>
        <p:txBody>
          <a:bodyPr/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Advance </a:t>
            </a:r>
            <a:r>
              <a:rPr lang="en-US" b="1" dirty="0" smtClean="0">
                <a:solidFill>
                  <a:schemeClr val="bg1"/>
                </a:solidFill>
              </a:rPr>
              <a:t>Slide</a:t>
            </a:r>
            <a:r>
              <a:rPr lang="en-US" b="1" dirty="0" smtClean="0"/>
              <a:t> </a:t>
            </a:r>
            <a:r>
              <a:rPr lang="bg-BG" dirty="0"/>
              <a:t>са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On Mouse Click </a:t>
            </a:r>
            <a:r>
              <a:rPr lang="en-US" dirty="0" smtClean="0"/>
              <a:t>(</a:t>
            </a:r>
            <a:r>
              <a:rPr lang="bg-BG" b="1" dirty="0" smtClean="0"/>
              <a:t>При щракване с мишката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bg-BG" b="1" dirty="0" smtClean="0"/>
              <a:t>Слайдът преминава </a:t>
            </a:r>
            <a:r>
              <a:rPr lang="bg-BG" dirty="0" smtClean="0"/>
              <a:t>към следващия, когато </a:t>
            </a:r>
            <a:r>
              <a:rPr lang="bg-BG" b="1" dirty="0" smtClean="0"/>
              <a:t>щракнем</a:t>
            </a:r>
            <a:r>
              <a:rPr lang="bg-BG" dirty="0" smtClean="0"/>
              <a:t> с </a:t>
            </a:r>
            <a:r>
              <a:rPr lang="bg-BG" b="1" dirty="0" smtClean="0"/>
              <a:t>мишката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After</a:t>
            </a:r>
            <a:r>
              <a:rPr lang="en-US" dirty="0" smtClean="0"/>
              <a:t> (</a:t>
            </a:r>
            <a:r>
              <a:rPr lang="bg-BG" b="1" dirty="0" smtClean="0"/>
              <a:t>След</a:t>
            </a:r>
            <a:r>
              <a:rPr lang="en-US" dirty="0" smtClean="0"/>
              <a:t>)</a:t>
            </a:r>
            <a:endParaRPr lang="bg-BG" dirty="0"/>
          </a:p>
          <a:p>
            <a:pPr lvl="2"/>
            <a:r>
              <a:rPr lang="bg-BG" dirty="0" smtClean="0"/>
              <a:t>Преминава към следващия слайд </a:t>
            </a:r>
            <a:r>
              <a:rPr lang="bg-BG" b="1" dirty="0" smtClean="0"/>
              <a:t>след</a:t>
            </a:r>
            <a:r>
              <a:rPr lang="bg-BG" dirty="0" smtClean="0"/>
              <a:t> толкова </a:t>
            </a:r>
            <a:r>
              <a:rPr lang="bg-BG" b="1" dirty="0" smtClean="0"/>
              <a:t>време</a:t>
            </a:r>
            <a:r>
              <a:rPr lang="bg-BG" dirty="0" smtClean="0"/>
              <a:t>, колкото </a:t>
            </a:r>
            <a:r>
              <a:rPr lang="bg-BG" b="1" dirty="0" smtClean="0"/>
              <a:t>изпишем</a:t>
            </a:r>
            <a:r>
              <a:rPr lang="bg-BG" dirty="0" smtClean="0"/>
              <a:t> в </a:t>
            </a:r>
            <a:r>
              <a:rPr lang="bg-BG" b="1" dirty="0" smtClean="0"/>
              <a:t>числовата кутия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Slide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67" y="5166068"/>
            <a:ext cx="4875266" cy="148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8321839" y="5769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33633" y="617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Анимационен ефект </a:t>
            </a:r>
            <a:r>
              <a:rPr lang="bg-BG" sz="2800" dirty="0" smtClean="0">
                <a:solidFill>
                  <a:schemeClr val="bg2"/>
                </a:solidFill>
              </a:rPr>
              <a:t>– </a:t>
            </a:r>
            <a:r>
              <a:rPr lang="bg-BG" sz="2800" b="1" dirty="0" smtClean="0">
                <a:solidFill>
                  <a:schemeClr val="bg2"/>
                </a:solidFill>
              </a:rPr>
              <a:t>поява</a:t>
            </a:r>
            <a:r>
              <a:rPr lang="bg-BG" sz="2800" dirty="0" smtClean="0">
                <a:solidFill>
                  <a:schemeClr val="bg2"/>
                </a:solidFill>
              </a:rPr>
              <a:t> по </a:t>
            </a:r>
            <a:r>
              <a:rPr lang="bg-BG" sz="2800" b="1" dirty="0" smtClean="0">
                <a:solidFill>
                  <a:schemeClr val="bg2"/>
                </a:solidFill>
              </a:rPr>
              <a:t>различно време </a:t>
            </a:r>
            <a:r>
              <a:rPr lang="bg-BG" sz="2800" dirty="0" smtClean="0">
                <a:solidFill>
                  <a:schemeClr val="bg2"/>
                </a:solidFill>
              </a:rPr>
              <a:t>или </a:t>
            </a:r>
            <a:r>
              <a:rPr lang="bg-BG" sz="2800" b="1" dirty="0" smtClean="0">
                <a:solidFill>
                  <a:schemeClr val="bg2"/>
                </a:solidFill>
              </a:rPr>
              <a:t>изменение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обектите</a:t>
            </a:r>
            <a:r>
              <a:rPr lang="bg-BG" sz="2800" dirty="0" smtClean="0">
                <a:solidFill>
                  <a:schemeClr val="bg2"/>
                </a:solidFill>
              </a:rPr>
              <a:t>, които се съдържат в един слайд, или при </a:t>
            </a:r>
            <a:r>
              <a:rPr lang="bg-BG" sz="2800" b="1" dirty="0" smtClean="0">
                <a:solidFill>
                  <a:schemeClr val="bg2"/>
                </a:solidFill>
              </a:rPr>
              <a:t>преход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между слайдове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81000" y="3609000"/>
            <a:ext cx="4680000" cy="20463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5400" dirty="0" smtClean="0">
                <a:solidFill>
                  <a:schemeClr val="bg2"/>
                </a:solidFill>
              </a:rPr>
              <a:t>По-добро обобщение</a:t>
            </a:r>
            <a:endParaRPr lang="en-US" sz="5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елемент </a:t>
            </a:r>
            <a:r>
              <a:rPr lang="ru-RU" dirty="0"/>
              <a:t>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269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5" y="4829156"/>
            <a:ext cx="760923" cy="1574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91" y="3160516"/>
            <a:ext cx="12201882" cy="3704879"/>
            <a:chOff x="-1491" y="3160516"/>
            <a:chExt cx="12201882" cy="370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40" y="3160516"/>
              <a:ext cx="6586451" cy="3704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1" y="3429000"/>
              <a:ext cx="6109146" cy="3436395"/>
            </a:xfrm>
            <a:prstGeom prst="rect">
              <a:avLst/>
            </a:prstGeom>
          </p:spPr>
        </p:pic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Обектите</a:t>
            </a:r>
            <a:r>
              <a:rPr lang="bg-BG" dirty="0" smtClean="0"/>
              <a:t> на един слай могат да се </a:t>
            </a:r>
            <a:r>
              <a:rPr lang="bg-BG" b="1" dirty="0" smtClean="0"/>
              <a:t>появяват</a:t>
            </a:r>
            <a:r>
              <a:rPr lang="bg-BG" dirty="0" smtClean="0"/>
              <a:t> по </a:t>
            </a:r>
            <a:r>
              <a:rPr lang="bg-BG" b="1" dirty="0" smtClean="0"/>
              <a:t>различно време </a:t>
            </a:r>
            <a:r>
              <a:rPr lang="bg-BG" dirty="0" smtClean="0"/>
              <a:t>в него или да </a:t>
            </a:r>
            <a:r>
              <a:rPr lang="bg-BG" b="1" dirty="0" smtClean="0"/>
              <a:t>изменят положението </a:t>
            </a:r>
            <a:r>
              <a:rPr lang="bg-BG" dirty="0" smtClean="0"/>
              <a:t>си</a:t>
            </a:r>
          </a:p>
          <a:p>
            <a:r>
              <a:rPr lang="bg-BG" dirty="0" smtClean="0"/>
              <a:t>Тези </a:t>
            </a:r>
            <a:r>
              <a:rPr lang="bg-BG" b="1" dirty="0" smtClean="0"/>
              <a:t>движения</a:t>
            </a:r>
            <a:r>
              <a:rPr lang="bg-BG" dirty="0" smtClean="0"/>
              <a:t> се означават като използване на </a:t>
            </a:r>
            <a:r>
              <a:rPr lang="bg-BG" b="1" dirty="0" smtClean="0">
                <a:solidFill>
                  <a:schemeClr val="bg1"/>
                </a:solidFill>
              </a:rPr>
              <a:t>анимационни ефекти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Анимационни ефекти на елементи от слайд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9231" r="21538" b="10769"/>
          <a:stretch/>
        </p:blipFill>
        <p:spPr>
          <a:xfrm>
            <a:off x="-1672961" y="3953508"/>
            <a:ext cx="175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-7.40741E-7 L 0.21224 0.08519 L 0.47122 0.0963 L 0.6875 0.0314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да </a:t>
            </a:r>
            <a:r>
              <a:rPr lang="bg-BG" b="1" dirty="0" smtClean="0"/>
              <a:t>използвате анимация </a:t>
            </a:r>
            <a:r>
              <a:rPr lang="bg-BG" dirty="0" smtClean="0"/>
              <a:t>върху даден елемент от слайда, е необходимо той да бъде </a:t>
            </a:r>
            <a:r>
              <a:rPr lang="bg-BG" b="1" dirty="0" smtClean="0"/>
              <a:t>маркиран</a:t>
            </a:r>
          </a:p>
          <a:p>
            <a:r>
              <a:rPr lang="bg-BG" dirty="0" smtClean="0"/>
              <a:t>Анимационните ефекти се избират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Animation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Анимация</a:t>
            </a:r>
            <a:r>
              <a:rPr lang="bg-BG" dirty="0" smtClean="0"/>
              <a:t>) от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Animations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bg-BG" b="1" dirty="0" smtClean="0"/>
              <a:t>Анимации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b="1" dirty="0" smtClean="0"/>
              <a:t>Повече</a:t>
            </a:r>
            <a:r>
              <a:rPr lang="bg-BG" dirty="0" smtClean="0"/>
              <a:t> анимационни</a:t>
            </a:r>
            <a:r>
              <a:rPr lang="bg-BG" b="1" dirty="0" smtClean="0"/>
              <a:t> ефекти </a:t>
            </a:r>
            <a:r>
              <a:rPr lang="bg-BG" dirty="0" smtClean="0"/>
              <a:t>може да намерите 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Add Animation</a:t>
            </a:r>
            <a:r>
              <a:rPr lang="en-US" dirty="0" smtClean="0"/>
              <a:t>] </a:t>
            </a:r>
            <a:r>
              <a:rPr lang="bg-BG" dirty="0" smtClean="0"/>
              <a:t>(</a:t>
            </a:r>
            <a:r>
              <a:rPr lang="bg-BG" b="1" dirty="0" smtClean="0"/>
              <a:t>Добавяне на анимации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анимация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8" y="5252578"/>
            <a:ext cx="11490665" cy="1236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056000" y="5252578"/>
            <a:ext cx="4455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11000" y="5252578"/>
            <a:ext cx="990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dirty="0" smtClean="0"/>
              <a:t>Като изберете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Add Animation</a:t>
            </a:r>
            <a:r>
              <a:rPr lang="en-US" dirty="0" smtClean="0"/>
              <a:t>] </a:t>
            </a:r>
            <a:r>
              <a:rPr lang="bg-BG" dirty="0" smtClean="0"/>
              <a:t>се отваря </a:t>
            </a:r>
            <a:r>
              <a:rPr lang="bg-BG" b="1" dirty="0" smtClean="0"/>
              <a:t>меню</a:t>
            </a:r>
            <a:r>
              <a:rPr lang="bg-BG" dirty="0" smtClean="0"/>
              <a:t>, в което </a:t>
            </a:r>
            <a:r>
              <a:rPr lang="bg-BG" b="1" dirty="0" smtClean="0"/>
              <a:t>ефектите</a:t>
            </a:r>
            <a:r>
              <a:rPr lang="bg-BG" dirty="0" smtClean="0"/>
              <a:t> са събрани в </a:t>
            </a:r>
            <a:r>
              <a:rPr lang="bg-BG" b="1" dirty="0" smtClean="0"/>
              <a:t>четири групи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Entrance</a:t>
            </a:r>
            <a:r>
              <a:rPr lang="en-US" dirty="0" smtClean="0"/>
              <a:t> (</a:t>
            </a:r>
            <a:r>
              <a:rPr lang="bg-BG" b="1" dirty="0" smtClean="0"/>
              <a:t>въвеждащи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Emphasis</a:t>
            </a:r>
            <a:r>
              <a:rPr lang="en-US" dirty="0" smtClean="0"/>
              <a:t> (</a:t>
            </a:r>
            <a:r>
              <a:rPr lang="bg-BG" b="1" dirty="0" smtClean="0"/>
              <a:t>акцентиращи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Exit</a:t>
            </a:r>
            <a:r>
              <a:rPr lang="en-US" dirty="0" smtClean="0"/>
              <a:t> (</a:t>
            </a:r>
            <a:r>
              <a:rPr lang="bg-BG" b="1" dirty="0" smtClean="0"/>
              <a:t>завършващи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Motion paths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bg-BG" b="1" dirty="0" smtClean="0"/>
              <a:t>траектории на движение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Animation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30"/>
          <a:stretch/>
        </p:blipFill>
        <p:spPr>
          <a:xfrm>
            <a:off x="7941000" y="1259853"/>
            <a:ext cx="3375000" cy="545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941000" y="1259853"/>
            <a:ext cx="3240000" cy="14941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41000" y="2754000"/>
            <a:ext cx="3240000" cy="189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41000" y="4644000"/>
            <a:ext cx="3240000" cy="14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41000" y="6084000"/>
            <a:ext cx="3240000" cy="64089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При въвеждащите ефекти </a:t>
            </a:r>
            <a:r>
              <a:rPr lang="bg-BG" b="1" dirty="0" smtClean="0"/>
              <a:t>обектите</a:t>
            </a:r>
            <a:r>
              <a:rPr lang="bg-BG" dirty="0" smtClean="0"/>
              <a:t> се </a:t>
            </a:r>
            <a:r>
              <a:rPr lang="bg-BG" b="1" dirty="0" smtClean="0"/>
              <a:t>появяват отвън </a:t>
            </a:r>
            <a:r>
              <a:rPr lang="bg-BG" dirty="0" smtClean="0"/>
              <a:t>на </a:t>
            </a:r>
            <a:r>
              <a:rPr lang="bg-BG" b="1" dirty="0" smtClean="0"/>
              <a:t>слайда</a:t>
            </a:r>
            <a:r>
              <a:rPr lang="bg-BG" dirty="0" smtClean="0"/>
              <a:t> и се </a:t>
            </a:r>
            <a:r>
              <a:rPr lang="bg-BG" b="1" dirty="0" smtClean="0"/>
              <a:t>движат</a:t>
            </a:r>
            <a:r>
              <a:rPr lang="bg-BG" dirty="0" smtClean="0"/>
              <a:t> към </a:t>
            </a:r>
            <a:r>
              <a:rPr lang="bg-BG" b="1" dirty="0" smtClean="0"/>
              <a:t>мястото</a:t>
            </a:r>
            <a:r>
              <a:rPr lang="bg-BG" dirty="0" smtClean="0"/>
              <a:t> си в него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8295"/>
          <a:stretch/>
        </p:blipFill>
        <p:spPr>
          <a:xfrm>
            <a:off x="1686000" y="3042340"/>
            <a:ext cx="3427291" cy="385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4648" b="77351"/>
          <a:stretch/>
        </p:blipFill>
        <p:spPr>
          <a:xfrm>
            <a:off x="5961000" y="3699000"/>
            <a:ext cx="4950000" cy="22615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</a:t>
            </a:r>
            <a:r>
              <a:rPr lang="bg-BG" dirty="0" smtClean="0"/>
              <a:t>акцентиращите </a:t>
            </a:r>
            <a:r>
              <a:rPr lang="bg-BG" dirty="0"/>
              <a:t>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 smtClean="0"/>
              <a:t>акцентират </a:t>
            </a:r>
            <a:r>
              <a:rPr lang="bg-BG" dirty="0" smtClean="0"/>
              <a:t>с цел </a:t>
            </a:r>
            <a:r>
              <a:rPr lang="bg-BG" b="1" dirty="0" smtClean="0"/>
              <a:t>привличане</a:t>
            </a:r>
            <a:r>
              <a:rPr lang="bg-BG" dirty="0" smtClean="0"/>
              <a:t> на </a:t>
            </a:r>
            <a:r>
              <a:rPr lang="bg-BG" b="1" dirty="0" smtClean="0"/>
              <a:t>вниманието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15270" r="10811" b="17162"/>
          <a:stretch/>
        </p:blipFill>
        <p:spPr>
          <a:xfrm>
            <a:off x="1416000" y="2709000"/>
            <a:ext cx="4216050" cy="369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642905"/>
            <a:ext cx="2618862" cy="206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2793" r="4255" b="48147"/>
          <a:stretch/>
        </p:blipFill>
        <p:spPr>
          <a:xfrm>
            <a:off x="6305701" y="3090144"/>
            <a:ext cx="5029146" cy="2935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</a:t>
            </a:r>
            <a:r>
              <a:rPr lang="bg-BG" dirty="0" smtClean="0"/>
              <a:t>завършващите </a:t>
            </a:r>
            <a:r>
              <a:rPr lang="bg-BG" dirty="0"/>
              <a:t>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 smtClean="0"/>
              <a:t>движат </a:t>
            </a:r>
            <a:r>
              <a:rPr lang="bg-BG" dirty="0" smtClean="0"/>
              <a:t>от </a:t>
            </a:r>
            <a:r>
              <a:rPr lang="bg-BG" b="1" dirty="0" smtClean="0"/>
              <a:t>мястото</a:t>
            </a:r>
            <a:r>
              <a:rPr lang="bg-BG" dirty="0" smtClean="0"/>
              <a:t> </a:t>
            </a:r>
            <a:r>
              <a:rPr lang="bg-BG" b="1" dirty="0" smtClean="0"/>
              <a:t>си</a:t>
            </a:r>
            <a:r>
              <a:rPr lang="bg-BG" dirty="0" smtClean="0"/>
              <a:t> в слайда към </a:t>
            </a:r>
            <a:r>
              <a:rPr lang="bg-BG" b="1" dirty="0" smtClean="0"/>
              <a:t>външната</a:t>
            </a:r>
            <a:r>
              <a:rPr lang="bg-BG" dirty="0" smtClean="0"/>
              <a:t> му </a:t>
            </a:r>
            <a:r>
              <a:rPr lang="bg-BG" b="1" dirty="0" smtClean="0"/>
              <a:t>част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9187" r="19074"/>
          <a:stretch/>
        </p:blipFill>
        <p:spPr>
          <a:xfrm>
            <a:off x="1686000" y="3024000"/>
            <a:ext cx="3555001" cy="311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2" t="51918" r="4546" b="25618"/>
          <a:stretch/>
        </p:blipFill>
        <p:spPr>
          <a:xfrm>
            <a:off x="6049345" y="3339000"/>
            <a:ext cx="5275377" cy="2394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</TotalTime>
  <Words>865</Words>
  <Application>Microsoft Office PowerPoint</Application>
  <PresentationFormat>Widescreen</PresentationFormat>
  <Paragraphs>124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Анимационни ефекти на елементи от слайд</vt:lpstr>
      <vt:lpstr>Използване на анимация</vt:lpstr>
      <vt:lpstr>Add Animation</vt:lpstr>
      <vt:lpstr>Entrance</vt:lpstr>
      <vt:lpstr>Emphasis</vt:lpstr>
      <vt:lpstr>Exit</vt:lpstr>
      <vt:lpstr>Motion paths</vt:lpstr>
      <vt:lpstr>Ред на анимационните ефекти</vt:lpstr>
      <vt:lpstr>Effect Options</vt:lpstr>
      <vt:lpstr>Timing</vt:lpstr>
      <vt:lpstr>Start</vt:lpstr>
      <vt:lpstr>͏Анимационни ефекти при преход между слайдове</vt:lpstr>
      <vt:lpstr>͏Анимационни ефекти между слайдове</vt:lpstr>
      <vt:lpstr>Преходи между слайдове</vt:lpstr>
      <vt:lpstr>Effect Options</vt:lpstr>
      <vt:lpstr>Timing</vt:lpstr>
      <vt:lpstr>Advance Slide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1689</cp:revision>
  <dcterms:created xsi:type="dcterms:W3CDTF">2018-05-23T13:08:44Z</dcterms:created>
  <dcterms:modified xsi:type="dcterms:W3CDTF">2024-07-18T14:30:02Z</dcterms:modified>
  <cp:category/>
</cp:coreProperties>
</file>