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9" autoAdjust="0"/>
    <p:restoredTop sz="95188" autoAdjust="0"/>
  </p:normalViewPr>
  <p:slideViewPr>
    <p:cSldViewPr showGuides="1">
      <p:cViewPr varScale="1">
        <p:scale>
          <a:sx n="86" d="100"/>
          <a:sy n="86" d="100"/>
        </p:scale>
        <p:origin x="224" y="6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dirty="0"/>
              <a:t>Визуализация на данни</a:t>
            </a:r>
          </a:p>
          <a:p>
            <a:pPr lvl="1"/>
            <a:r>
              <a:rPr lang="bg-BG" sz="2600" dirty="0"/>
              <a:t>Въвеждане и редактиране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Примерно,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пипат по базата данни</a:t>
            </a:r>
          </a:p>
          <a:p>
            <a:pPr lvl="1"/>
            <a:r>
              <a:rPr lang="bg-BG" sz="3200" dirty="0"/>
              <a:t>В базата данни промените ги прави главната 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[OK]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[OK]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[OK]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employee = dbContext.Employees.FirstOrDefault();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project = dbContext.Projects.FirstOrDefault();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entitiesWithProject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46721</TotalTime>
  <Words>2278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387</cp:revision>
  <dcterms:created xsi:type="dcterms:W3CDTF">2018-05-23T13:08:44Z</dcterms:created>
  <dcterms:modified xsi:type="dcterms:W3CDTF">2024-09-17T07:25:06Z</dcterms:modified>
  <cp:category/>
</cp:coreProperties>
</file>