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73" r:id="rId16"/>
    <p:sldId id="653" r:id="rId17"/>
    <p:sldId id="654" r:id="rId18"/>
    <p:sldId id="655" r:id="rId19"/>
    <p:sldId id="660" r:id="rId20"/>
    <p:sldId id="661" r:id="rId21"/>
    <p:sldId id="662" r:id="rId22"/>
    <p:sldId id="663" r:id="rId23"/>
    <p:sldId id="656" r:id="rId24"/>
    <p:sldId id="657" r:id="rId25"/>
    <p:sldId id="658" r:id="rId26"/>
    <p:sldId id="659" r:id="rId27"/>
    <p:sldId id="664" r:id="rId28"/>
    <p:sldId id="665" r:id="rId29"/>
    <p:sldId id="688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4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580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55" autoAdjust="0"/>
    <p:restoredTop sz="95270" autoAdjust="0"/>
  </p:normalViewPr>
  <p:slideViewPr>
    <p:cSldViewPr showGuides="1">
      <p:cViewPr varScale="1">
        <p:scale>
          <a:sx n="135" d="100"/>
          <a:sy n="135" d="100"/>
        </p:scale>
        <p:origin x="200" y="55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05592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586615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909622" y="342900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55199" y="3307447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894" y="342685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000" y="2124000"/>
            <a:ext cx="1315782" cy="945000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  <a:spcBef>
                <a:spcPts val="200"/>
              </a:spcBef>
            </a:pPr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50051" y="4239000"/>
            <a:ext cx="1255472" cy="900000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ts val="2600"/>
              </a:lnSpc>
            </a:pPr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П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76466" y="294978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62023" y="338079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103127" y="3053939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8544" y="338079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70358" y="2949785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296681" y="3380792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O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57269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19001"/>
            <a:ext cx="3880621" cy="1028600"/>
          </a:xfrm>
          <a:prstGeom prst="wedgeRoundRectCallout">
            <a:avLst>
              <a:gd name="adj1" fmla="val -61199"/>
              <a:gd name="adj2" fmla="val -6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305" y="1777852"/>
            <a:ext cx="7925390" cy="33022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9" y="6102325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5209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221883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51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1501" y="4308674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179000"/>
            <a:ext cx="10338247" cy="503100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b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276231"/>
            <a:ext cx="12015640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</a:t>
            </a:r>
            <a:r>
              <a:rPr lang="en-US" sz="2399" dirty="0"/>
              <a:t> </a:t>
            </a:r>
            <a:r>
              <a:rPr lang="bg-BG" sz="2399" dirty="0"/>
              <a:t>си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5903" y="377180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25929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83102" y="3771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231183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0" y="4103999"/>
            <a:ext cx="3465648" cy="1133945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ако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е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7" y="2529000"/>
            <a:ext cx="3072484" cy="1046724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bg-BG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01271" y="6256369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3420</TotalTime>
  <Words>3358</Words>
  <Application>Microsoft Macintosh PowerPoint</Application>
  <PresentationFormat>Widescreen</PresentationFormat>
  <Paragraphs>605</Paragraphs>
  <Slides>48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Четни степени на 2 – условие </vt:lpstr>
      <vt:lpstr>Четни степени на 2 – решение 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По-сложни while-цикли</vt:lpstr>
      <vt:lpstr>Редица числа 2K+1 – условие</vt:lpstr>
      <vt:lpstr>PowerPoint Presentation</vt:lpstr>
      <vt:lpstr>Редица числа 2K+1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Продължаване на цикъла</vt:lpstr>
      <vt:lpstr>Завършване – условие (1) </vt:lpstr>
      <vt:lpstr>Завършване – условие (2)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По-сложни вложени цикли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111</cp:revision>
  <dcterms:created xsi:type="dcterms:W3CDTF">2018-05-23T13:08:44Z</dcterms:created>
  <dcterms:modified xsi:type="dcterms:W3CDTF">2023-01-19T14:17:38Z</dcterms:modified>
  <cp:category>computer programming;programming;C#;програмиране;кодиране</cp:category>
</cp:coreProperties>
</file>