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foreach (int num in arr)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Console.WriteLine(num);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3879</TotalTime>
  <Words>1728</Words>
  <Application>Microsoft Macintosh PowerPoint</Application>
  <PresentationFormat>Widescreen</PresentationFormat>
  <Paragraphs>294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123</cp:revision>
  <dcterms:created xsi:type="dcterms:W3CDTF">2018-05-23T13:08:44Z</dcterms:created>
  <dcterms:modified xsi:type="dcterms:W3CDTF">2024-07-01T17:45:15Z</dcterms:modified>
  <cp:category>programming;computer programming;software development;web development</cp:category>
</cp:coreProperties>
</file>