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5241" autoAdjust="0"/>
  </p:normalViewPr>
  <p:slideViewPr>
    <p:cSldViewPr showGuides="1">
      <p:cViewPr varScale="1">
        <p:scale>
          <a:sx n="41" d="100"/>
          <a:sy n="41" d="100"/>
        </p:scale>
        <p:origin x="192" y="25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439713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 err="1">
                <a:solidFill>
                  <a:schemeClr val="bg1"/>
                </a:solidFill>
              </a:rPr>
              <a:t>KeyValuePair</a:t>
            </a:r>
            <a:r>
              <a:rPr lang="en-GB" dirty="0"/>
              <a:t>&lt;string, double&gt;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2" y="3960508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</a:t>
            </a:r>
            <a:r>
              <a:rPr lang="bg-BG" sz="3200">
                <a:sym typeface="Wingdings" panose="05000000000000000000" pitchFamily="2" charset="2"/>
              </a:rPr>
              <a:t>на</a:t>
            </a:r>
            <a:r>
              <a:rPr lang="en-US" sz="3200">
                <a:sym typeface="Wingdings" panose="05000000000000000000" pitchFamily="2" charset="2"/>
              </a:rPr>
              <a:t> </a:t>
            </a:r>
            <a:r>
              <a:rPr lang="en-US" sz="3200" dirty="0">
                <a:sym typeface="Wingdings" panose="05000000000000000000" pitchFamily="2" charset="2"/>
              </a:rPr>
              <a:t>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bg-BG" sz="3200" dirty="0">
                <a:ea typeface="+mn-lt"/>
                <a:cs typeface="+mn-lt"/>
              </a:rPr>
              <a:t>на </a:t>
            </a:r>
            <a:r>
              <a:rPr lang="en-US" sz="3200" dirty="0">
                <a:ea typeface="+mn-lt"/>
                <a:cs typeface="+mn-lt"/>
              </a:rPr>
              <a:t>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200005" y="3609000"/>
            <a:ext cx="1180158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Dictionary&lt;string, double&gt;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1322821" y="3197566"/>
            <a:ext cx="9540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000" dirty="0">
                <a:solidFill>
                  <a:schemeClr val="bg1"/>
                </a:solidFill>
              </a:rPr>
              <a:t>SortedDictionary&lt;string, double&gt;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3000" dirty="0"/>
              <a:t>fruits = </a:t>
            </a:r>
            <a:r>
              <a:rPr lang="en-GB" sz="3000" dirty="0">
                <a:solidFill>
                  <a:schemeClr val="bg1"/>
                </a:solidFill>
              </a:rPr>
              <a:t>new SortedDictionary &lt;string, double&gt;</a:t>
            </a:r>
            <a:r>
              <a:rPr lang="en-GB" sz="3000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"kiwi"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"orange"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"banana"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2470</Words>
  <Application>Microsoft Macintosh PowerPoint</Application>
  <PresentationFormat>Widescreen</PresentationFormat>
  <Paragraphs>436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Задача: Брой еднакви стойности в масив</vt:lpstr>
      <vt:lpstr>Решение: Брой еднакви стойности в масив</vt:lpstr>
      <vt:lpstr>Обхождане на речник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122</cp:revision>
  <dcterms:created xsi:type="dcterms:W3CDTF">2018-05-23T13:08:44Z</dcterms:created>
  <dcterms:modified xsi:type="dcterms:W3CDTF">2024-07-01T13:19:42Z</dcterms:modified>
  <cp:category>© SoftUni – https://softuni.org</cp:category>
</cp:coreProperties>
</file>