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1026" name="Picture 2" descr="DX Delete Attached Media – WordPress plugin | WordPress.org">
            <a:extLst>
              <a:ext uri="{FF2B5EF4-FFF2-40B4-BE49-F238E27FC236}">
                <a16:creationId xmlns:a16="http://schemas.microsoft.com/office/drawing/2014/main" id="{93DA4F4F-ED7F-3E89-493A-9256C363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00" y="1219800"/>
            <a:ext cx="2839200" cy="28392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dd - Free signs icon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746000" y="1269000"/>
            <a:ext cx="2716800" cy="2716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Petrov‘,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672</Words>
  <Application>Microsoft Office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78</cp:revision>
  <dcterms:created xsi:type="dcterms:W3CDTF">2018-05-23T13:08:44Z</dcterms:created>
  <dcterms:modified xsi:type="dcterms:W3CDTF">2023-11-27T17:10:40Z</dcterms:modified>
  <cp:category>db;databases;sql;programming;computer programming;software development</cp:category>
</cp:coreProperties>
</file>