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43" r:id="rId21"/>
    <p:sldId id="721" r:id="rId22"/>
    <p:sldId id="726" r:id="rId23"/>
    <p:sldId id="723" r:id="rId24"/>
    <p:sldId id="724" r:id="rId25"/>
    <p:sldId id="740" r:id="rId26"/>
    <p:sldId id="744" r:id="rId27"/>
    <p:sldId id="745" r:id="rId28"/>
    <p:sldId id="725" r:id="rId29"/>
    <p:sldId id="742" r:id="rId30"/>
    <p:sldId id="722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6" autoAdjust="0"/>
    <p:restoredTop sz="96327" autoAdjust="0"/>
  </p:normalViewPr>
  <p:slideViewPr>
    <p:cSldViewPr showGuides="1">
      <p:cViewPr varScale="1">
        <p:scale>
          <a:sx n="77" d="100"/>
          <a:sy n="77" d="100"/>
        </p:scale>
        <p:origin x="1392" y="10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[Create]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>
                <a:solidFill>
                  <a:schemeClr val="bg1"/>
                </a:solidFill>
              </a:rPr>
              <a:t>[Test Connection]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[Ctrl + Shift + B]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pPr>
              <a:tabLst>
                <a:tab pos="5991225" algn="l"/>
              </a:tabLst>
            </a:pPr>
            <a:r>
              <a:rPr lang="bg-BG" sz="2600" dirty="0"/>
              <a:t>Променяме </a:t>
            </a:r>
            <a:r>
              <a:rPr lang="bg-BG" sz="2600" b="1" dirty="0">
                <a:solidFill>
                  <a:schemeClr val="bg1"/>
                </a:solidFill>
              </a:rPr>
              <a:t>стила на рамката</a:t>
            </a:r>
            <a:endParaRPr lang="bg-BG" sz="26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8" y="1629000"/>
            <a:ext cx="2692832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9" y="4349609"/>
            <a:ext cx="3850402" cy="230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свойството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LoadProductsFromDb()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db.Products.ToArray();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ReloadProducts()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FormStoreProducts_Load(object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30647</TotalTime>
  <Words>1238</Words>
  <Application>Microsoft Macintosh PowerPoint</Application>
  <PresentationFormat>Widescreen</PresentationFormat>
  <Paragraphs>243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397</cp:revision>
  <dcterms:created xsi:type="dcterms:W3CDTF">2018-05-23T13:08:44Z</dcterms:created>
  <dcterms:modified xsi:type="dcterms:W3CDTF">2024-06-26T08:09:34Z</dcterms:modified>
  <cp:category/>
</cp:coreProperties>
</file>