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Дан Колов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КМИТ 6 клас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8651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875" y="833717"/>
            <a:ext cx="8946541" cy="4195481"/>
          </a:xfrm>
        </p:spPr>
        <p:txBody>
          <a:bodyPr/>
          <a:lstStyle/>
          <a:p>
            <a:r>
              <a:rPr lang="ru-RU" dirty="0"/>
              <a:t>Дан Колов </a:t>
            </a:r>
            <a:r>
              <a:rPr lang="ru-RU" dirty="0" smtClean="0"/>
              <a:t>е</a:t>
            </a:r>
            <a:r>
              <a:rPr lang="ru-RU" dirty="0"/>
              <a:t> български борец и кечист. И до днес е смятан от мнозина за най-великия борец за всички времена и легенда в бойните изкуства. Дан Колов има над 1500 срещи като професионален борец, от които губи едва 72. През целия си живот запазва българско гражданство.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026" y="3016765"/>
            <a:ext cx="5342237" cy="31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4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Биография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ru-RU" dirty="0"/>
              <a:t>Дончо Колев Денев е роден на 26 декември 1892 г. в село </a:t>
            </a:r>
            <a:r>
              <a:rPr lang="ru-RU" dirty="0" smtClean="0"/>
              <a:t>Сенник. </a:t>
            </a:r>
            <a:r>
              <a:rPr lang="ru-RU" dirty="0"/>
              <a:t>Той е едва на 7 години, когато умира баща му, което налага да стане овчар, за да се прехранва. Напуска страната през 1905 г. и заминава за Унгария</a:t>
            </a:r>
            <a:r>
              <a:rPr lang="ru-RU" dirty="0" smtClean="0"/>
              <a:t>. </a:t>
            </a:r>
            <a:r>
              <a:rPr lang="ru-RU" dirty="0"/>
              <a:t>През 1909 г. се среща с българския борец Никола Петров, който го съветва да замине за </a:t>
            </a:r>
            <a:r>
              <a:rPr lang="ru-RU" dirty="0" smtClean="0"/>
              <a:t>САЩ. </a:t>
            </a:r>
            <a:r>
              <a:rPr lang="ru-RU" dirty="0"/>
              <a:t>За да се издържа, се занимава с всякаква работа – хамалин, строител в железниците, миньор.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874" y="4413804"/>
            <a:ext cx="3466253" cy="226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Спортна </a:t>
            </a:r>
            <a:r>
              <a:rPr lang="bg-BG" dirty="0" smtClean="0"/>
              <a:t>кариера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ru-RU" dirty="0"/>
              <a:t>Започва кариерата си на борец първо в организираните сред работниците борби. Следват победи на турнирите в цирк „Виктория“ от 1914 г., когато директорът на цирка кани хора от публиката да премерят сили на арената със звездата Джеф Лоуренс-</a:t>
            </a:r>
            <a:r>
              <a:rPr lang="ru-RU" i="1" dirty="0"/>
              <a:t>Циклопа</a:t>
            </a:r>
            <a:r>
              <a:rPr lang="ru-RU" dirty="0"/>
              <a:t>. Дончо приема предизвикателството и успява да победи 106-килограмовия борец. В двубои успява да победи много от известните по онова време кечисти – Джеф Лорънс, Збишко </a:t>
            </a:r>
            <a:r>
              <a:rPr lang="ru-RU" dirty="0" smtClean="0"/>
              <a:t>Циганевич</a:t>
            </a:r>
            <a:r>
              <a:rPr lang="ru-RU" dirty="0"/>
              <a:t> </a:t>
            </a:r>
            <a:r>
              <a:rPr lang="ru-RU" dirty="0" smtClean="0"/>
              <a:t>и т.н.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705703"/>
            <a:ext cx="28575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2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12669"/>
            <a:ext cx="8946541" cy="3433006"/>
          </a:xfrm>
        </p:spPr>
        <p:txBody>
          <a:bodyPr/>
          <a:lstStyle/>
          <a:p>
            <a:r>
              <a:rPr lang="ru-RU" dirty="0"/>
              <a:t>Поканен е на турнир в Япония, където паметна остава победата му над Джики Хигън – „Удушвача“ – идола на японската борба, непобеждаван от никого като професионалист. След тази схватка тълпата прави опит да го </a:t>
            </a:r>
            <a:r>
              <a:rPr lang="ru-RU" dirty="0" smtClean="0"/>
              <a:t>убие.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3745642"/>
            <a:ext cx="3619500" cy="250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00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05567"/>
            <a:ext cx="8946541" cy="4195481"/>
          </a:xfrm>
        </p:spPr>
        <p:txBody>
          <a:bodyPr/>
          <a:lstStyle/>
          <a:p>
            <a:r>
              <a:rPr lang="ru-RU" dirty="0"/>
              <a:t>Участва в мачове в Нова Зеландия, Австралия, Африка и Азия, като постига победи над тибетски майстори, китаеца Уан Фу и редица други. Участва в схватки и в родната България – срещу Реджинал Сики </a:t>
            </a:r>
            <a:r>
              <a:rPr lang="ru-RU" dirty="0" smtClean="0"/>
              <a:t>в</a:t>
            </a:r>
            <a:r>
              <a:rPr lang="ru-RU" dirty="0"/>
              <a:t> София, над Драгичеану </a:t>
            </a:r>
            <a:r>
              <a:rPr lang="ru-RU" dirty="0" smtClean="0"/>
              <a:t>в</a:t>
            </a:r>
            <a:r>
              <a:rPr lang="ru-RU" dirty="0"/>
              <a:t> </a:t>
            </a:r>
            <a:r>
              <a:rPr lang="ru-RU" dirty="0" smtClean="0"/>
              <a:t>Пловдив</a:t>
            </a:r>
            <a:r>
              <a:rPr lang="ru-RU" dirty="0"/>
              <a:t> </a:t>
            </a:r>
            <a:r>
              <a:rPr lang="ru-RU" dirty="0" smtClean="0"/>
              <a:t>и </a:t>
            </a:r>
            <a:r>
              <a:rPr lang="ru-RU" dirty="0"/>
              <a:t>други.</a:t>
            </a:r>
          </a:p>
          <a:p>
            <a:r>
              <a:rPr lang="ru-RU" dirty="0"/>
              <a:t>В последната година от живота си, вече много болен, Дан Колов се изправя срещу много по-младия световен шампион Ал Перейра и успява да го победи.</a:t>
            </a:r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109" y="4232086"/>
            <a:ext cx="3251859" cy="2137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925" y="3806163"/>
            <a:ext cx="2120951" cy="272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8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Успехи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28205"/>
            <a:ext cx="8946541" cy="419548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Дан Колов има близо 2000 схватки на тепиха, като е спечелил почти всичките. Той е първият европейски шампион на </a:t>
            </a:r>
            <a:r>
              <a:rPr lang="ru-RU" dirty="0" smtClean="0"/>
              <a:t>България</a:t>
            </a:r>
            <a:r>
              <a:rPr lang="ru-RU" dirty="0"/>
              <a:t> по борба свободен стил, известен по онова време като „кеч“. Печели европейското злато през 1936 г. на шампионата в Париж. Това е второ отличие за България след световната титла на Никола Петров </a:t>
            </a:r>
            <a:r>
              <a:rPr lang="ru-RU" dirty="0" smtClean="0"/>
              <a:t>от </a:t>
            </a:r>
            <a:r>
              <a:rPr lang="ru-RU" dirty="0"/>
              <a:t>1900 г.</a:t>
            </a:r>
          </a:p>
          <a:p>
            <a:r>
              <a:rPr lang="ru-RU" dirty="0"/>
              <a:t>Най-важните спечелени шампионати и турнири:</a:t>
            </a:r>
          </a:p>
          <a:p>
            <a:pPr lvl="1"/>
            <a:r>
              <a:rPr lang="ru-RU" dirty="0"/>
              <a:t>Диамантен пояс/Световен шампион тежка категория при професионалистите – 1927 г., 1933 г.</a:t>
            </a:r>
          </a:p>
          <a:p>
            <a:pPr lvl="1"/>
            <a:r>
              <a:rPr lang="ru-RU" dirty="0"/>
              <a:t>Европейски шампион тежка категория при професионалистите – 1934 г., 1937 г., 1937/1938 г.</a:t>
            </a:r>
          </a:p>
          <a:p>
            <a:pPr lvl="1"/>
            <a:r>
              <a:rPr lang="ru-RU" dirty="0"/>
              <a:t>Турнир в Япония – 1924 г.</a:t>
            </a:r>
          </a:p>
          <a:p>
            <a:pPr lvl="1"/>
            <a:r>
              <a:rPr lang="ru-RU" dirty="0"/>
              <a:t>Турнир в Бразилия – 1927 г.</a:t>
            </a:r>
          </a:p>
          <a:p>
            <a:pPr lvl="1"/>
            <a:r>
              <a:rPr lang="ru-RU" dirty="0"/>
              <a:t>Многократен победител на турнири в САЩ – 1914/1927 г.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8629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152983"/>
            <a:ext cx="8946541" cy="4195481"/>
          </a:xfrm>
        </p:spPr>
        <p:txBody>
          <a:bodyPr/>
          <a:lstStyle/>
          <a:p>
            <a:r>
              <a:rPr lang="ru-RU" dirty="0" smtClean="0"/>
              <a:t>Дан Колов </a:t>
            </a:r>
            <a:r>
              <a:rPr lang="ru-RU" dirty="0"/>
              <a:t>отказвал да приеме множеството предложения за смяна на българското гражданство с американско с една от знаменитите си реплики: „Чувствам се силен, защото съм </a:t>
            </a:r>
            <a:r>
              <a:rPr lang="ru-RU" dirty="0" smtClean="0"/>
              <a:t>българин!“. Точно заради това избрах него, тъй като не забравя от къде е тръгнал.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521" y="3086706"/>
            <a:ext cx="4414084" cy="33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9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312" y="648392"/>
            <a:ext cx="8946542" cy="1204855"/>
          </a:xfrm>
        </p:spPr>
        <p:txBody>
          <a:bodyPr/>
          <a:lstStyle/>
          <a:p>
            <a:pPr algn="ctr"/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pic>
        <p:nvPicPr>
          <p:cNvPr id="1026" name="Picture 2" descr="Дан Колов – Балканският лъв | Българска история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420" y="2052638"/>
            <a:ext cx="6992936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4726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</TotalTime>
  <Words>114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Дан Колов</vt:lpstr>
      <vt:lpstr>PowerPoint Presentation</vt:lpstr>
      <vt:lpstr>Биография</vt:lpstr>
      <vt:lpstr>Спортна кариера</vt:lpstr>
      <vt:lpstr>PowerPoint Presentation</vt:lpstr>
      <vt:lpstr>PowerPoint Presentation</vt:lpstr>
      <vt:lpstr>Успехи</vt:lpstr>
      <vt:lpstr>PowerPoint Presentation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Дан Колов</dc:title>
  <dc:creator>ADMIN</dc:creator>
  <cp:lastModifiedBy>PC</cp:lastModifiedBy>
  <cp:revision>21</cp:revision>
  <dcterms:created xsi:type="dcterms:W3CDTF">2020-11-08T09:07:31Z</dcterms:created>
  <dcterms:modified xsi:type="dcterms:W3CDTF">2024-07-19T12:01:22Z</dcterms:modified>
</cp:coreProperties>
</file>