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0"/>
  </p:notesMasterIdLst>
  <p:handoutMasterIdLst>
    <p:handoutMasterId r:id="rId41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545" r:id="rId28"/>
    <p:sldId id="546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349" r:id="rId37"/>
    <p:sldId id="256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Отчети" id="{CF6DE255-DE62-3F4D-BEA9-53FA8816802D}">
          <p14:sldIdLst>
            <p14:sldId id="548"/>
            <p14:sldId id="549"/>
            <p14:sldId id="550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8.9.2023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 smtClean="0">
                <a:latin typeface="Consolas" pitchFamily="49" charset="0"/>
              </a:rPr>
              <a:t>]</a:t>
            </a:r>
            <a:r>
              <a:rPr lang="en-US" sz="3200" dirty="0" smtClean="0"/>
              <a:t> </a:t>
            </a:r>
            <a:r>
              <a:rPr lang="bg-BG" dirty="0" smtClean="0"/>
              <a:t>и </a:t>
            </a:r>
            <a:r>
              <a:rPr lang="bg-BG" dirty="0"/>
              <a:t>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 smtClean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 smtClean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</a:t>
            </a:r>
            <a:r>
              <a:rPr lang="ru-RU" dirty="0" smtClean="0"/>
              <a:t>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 smtClean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 smtClean="0">
                <a:latin typeface="Consolas" pitchFamily="49" charset="0"/>
              </a:rPr>
              <a:t>[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 smtClean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Инструментите</a:t>
            </a:r>
            <a:r>
              <a:rPr lang="ru-RU" dirty="0" smtClean="0"/>
              <a:t> за отчет се намират 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 smtClean="0"/>
              <a:t> </a:t>
            </a:r>
            <a:r>
              <a:rPr lang="ru-RU" dirty="0" smtClean="0"/>
              <a:t>на </a:t>
            </a:r>
            <a:r>
              <a:rPr lang="ru-RU" dirty="0" smtClean="0"/>
              <a:t>лентата, в групата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 smtClean="0"/>
          </a:p>
          <a:p>
            <a:pPr>
              <a:buClr>
                <a:srgbClr val="224464"/>
              </a:buClr>
            </a:pPr>
            <a:r>
              <a:rPr lang="bg-BG" dirty="0" smtClean="0"/>
              <a:t>Те ни дават възможността да </a:t>
            </a:r>
            <a:r>
              <a:rPr lang="bg-BG" b="1" dirty="0" smtClean="0">
                <a:solidFill>
                  <a:schemeClr val="bg1"/>
                </a:solidFill>
              </a:rPr>
              <a:t>създаваме отчети</a:t>
            </a:r>
            <a:r>
              <a:rPr lang="bg-BG" dirty="0" smtClean="0"/>
              <a:t> и да ги </a:t>
            </a:r>
            <a:r>
              <a:rPr lang="bg-BG" b="1" dirty="0" smtClean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/>
                <a:gridCol w="7924800"/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Натиснете върху </a:t>
            </a:r>
            <a:r>
              <a:rPr lang="ru-RU" b="1" dirty="0" smtClean="0">
                <a:solidFill>
                  <a:schemeClr val="bg1"/>
                </a:solidFill>
              </a:rPr>
              <a:t>бутона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инструмента</a:t>
            </a:r>
            <a:r>
              <a:rPr lang="ru-RU" dirty="0" smtClean="0"/>
              <a:t>, който искате да </a:t>
            </a:r>
            <a:r>
              <a:rPr lang="ru-RU" dirty="0" smtClean="0"/>
              <a:t>използвате</a:t>
            </a:r>
          </a:p>
          <a:p>
            <a:pPr lvl="1"/>
            <a:r>
              <a:rPr lang="ru-RU" dirty="0" smtClean="0"/>
              <a:t>Ако </a:t>
            </a:r>
            <a:r>
              <a:rPr lang="ru-RU" dirty="0" smtClean="0"/>
              <a:t>се появи </a:t>
            </a:r>
            <a:r>
              <a:rPr lang="ru-RU" b="1" dirty="0" smtClean="0">
                <a:solidFill>
                  <a:schemeClr val="bg1"/>
                </a:solidFill>
              </a:rPr>
              <a:t>съветник</a:t>
            </a:r>
            <a:r>
              <a:rPr lang="ru-RU" dirty="0" smtClean="0"/>
              <a:t>, следвайте </a:t>
            </a:r>
            <a:r>
              <a:rPr lang="ru-RU" b="1" dirty="0" smtClean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 smtClean="0"/>
              <a:t>Натиснете </a:t>
            </a:r>
            <a:r>
              <a:rPr lang="ru-RU" dirty="0" smtClean="0"/>
              <a:t>върху 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 smtClean="0">
                <a:latin typeface="Consolas" pitchFamily="49" charset="0"/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 smtClean="0"/>
              <a:t>последната </a:t>
            </a:r>
            <a:r>
              <a:rPr lang="ru-RU" dirty="0" smtClean="0"/>
              <a:t>страница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Access</a:t>
            </a:r>
            <a:r>
              <a:rPr lang="ru-RU" sz="3400" dirty="0" smtClean="0"/>
              <a:t> показва отчета в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 smtClean="0"/>
              <a:t> </a:t>
            </a:r>
            <a:r>
              <a:rPr lang="ru-RU" sz="3400" dirty="0" smtClean="0"/>
              <a:t>изглед</a:t>
            </a:r>
            <a:endParaRPr lang="en-US" sz="3400" dirty="0" smtClean="0"/>
          </a:p>
          <a:p>
            <a:pPr algn="ctr">
              <a:buClr>
                <a:schemeClr val="tx1"/>
              </a:buClr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TODO: Add created report (</a:t>
            </a:r>
            <a:r>
              <a:rPr lang="en-US" sz="4000" b="1" dirty="0" smtClean="0">
                <a:solidFill>
                  <a:schemeClr val="bg1"/>
                </a:solidFill>
              </a:rPr>
              <a:t>not modified</a:t>
            </a:r>
            <a:r>
              <a:rPr lang="en-US" sz="4000" b="1" dirty="0" smtClean="0">
                <a:solidFill>
                  <a:srgbClr val="FF0000"/>
                </a:solidFill>
              </a:rPr>
              <a:t>) screenshot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отчет от таблица </a:t>
            </a:r>
            <a:r>
              <a:rPr lang="bg-BG" dirty="0" smtClean="0"/>
              <a:t>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Форматирайте отчета</a:t>
            </a:r>
            <a:r>
              <a:rPr lang="ru-RU" dirty="0" smtClean="0"/>
              <a:t>, за да постигнете желания вид</a:t>
            </a:r>
            <a:r>
              <a:rPr lang="ru-RU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ru-RU" sz="3200" b="1" dirty="0" smtClean="0">
                <a:solidFill>
                  <a:schemeClr val="bg1"/>
                </a:solidFill>
              </a:rPr>
              <a:t>Преоразмерете</a:t>
            </a:r>
            <a:r>
              <a:rPr lang="ru-RU" sz="3200" dirty="0" smtClean="0"/>
              <a:t> полетата и </a:t>
            </a:r>
            <a:r>
              <a:rPr lang="ru-RU" sz="3200" dirty="0" smtClean="0"/>
              <a:t>етикетите</a:t>
            </a:r>
          </a:p>
          <a:p>
            <a:pPr lvl="1"/>
            <a:r>
              <a:rPr lang="ru-RU" sz="3200" dirty="0" smtClean="0"/>
              <a:t>Можете да </a:t>
            </a:r>
            <a:r>
              <a:rPr lang="ru-RU" sz="3200" b="1" dirty="0" smtClean="0">
                <a:solidFill>
                  <a:schemeClr val="bg1"/>
                </a:solidFill>
              </a:rPr>
              <a:t>смените мястото </a:t>
            </a:r>
            <a:r>
              <a:rPr lang="ru-RU" sz="3200" dirty="0" smtClean="0"/>
              <a:t>на дадено </a:t>
            </a:r>
            <a:r>
              <a:rPr lang="ru-RU" sz="3200" b="1" dirty="0" smtClean="0">
                <a:solidFill>
                  <a:schemeClr val="bg1"/>
                </a:solidFill>
              </a:rPr>
              <a:t>поле</a:t>
            </a:r>
            <a:r>
              <a:rPr lang="ru-RU" sz="3200" dirty="0" smtClean="0"/>
              <a:t> с друго</a:t>
            </a:r>
          </a:p>
          <a:p>
            <a:pPr lvl="1"/>
            <a:r>
              <a:rPr lang="ru-RU" sz="3200" dirty="0" smtClean="0"/>
              <a:t>Натиснете с </a:t>
            </a:r>
            <a:r>
              <a:rPr lang="ru-RU" sz="3200" dirty="0" smtClean="0"/>
              <a:t>десния бутон върху поле и използвайте командите от контекстното </a:t>
            </a:r>
            <a:r>
              <a:rPr lang="ru-RU" sz="3200" dirty="0" smtClean="0"/>
              <a:t>меню:</a:t>
            </a:r>
          </a:p>
          <a:p>
            <a:pPr lvl="2">
              <a:buClr>
                <a:schemeClr val="tx1"/>
              </a:buClr>
            </a:pPr>
            <a:r>
              <a:rPr lang="bg-BG" sz="3000" b="1" dirty="0" smtClean="0">
                <a:solidFill>
                  <a:schemeClr val="bg1"/>
                </a:solidFill>
              </a:rPr>
              <a:t>Обединение</a:t>
            </a:r>
            <a:r>
              <a:rPr lang="bg-BG" sz="3000" dirty="0" smtClean="0"/>
              <a:t> </a:t>
            </a:r>
            <a:r>
              <a:rPr lang="ru-RU" sz="3000" dirty="0" smtClean="0"/>
              <a:t>или </a:t>
            </a:r>
            <a:r>
              <a:rPr lang="ru-RU" sz="3000" b="1" dirty="0" smtClean="0">
                <a:solidFill>
                  <a:schemeClr val="bg1"/>
                </a:solidFill>
              </a:rPr>
              <a:t>разделяне</a:t>
            </a:r>
            <a:r>
              <a:rPr lang="ru-RU" sz="3000" dirty="0" smtClean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000" dirty="0" smtClean="0"/>
              <a:t> на полета</a:t>
            </a:r>
          </a:p>
          <a:p>
            <a:pPr lvl="2"/>
            <a:r>
              <a:rPr lang="ru-RU" sz="3000" dirty="0" smtClean="0"/>
              <a:t>Други опции за форматиране...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отчет от таблица </a:t>
            </a:r>
            <a:r>
              <a:rPr lang="bg-BG" dirty="0" smtClean="0"/>
              <a:t>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 smtClean="0">
                <a:latin typeface="Consolas" pitchFamily="49" charset="0"/>
              </a:rPr>
              <a:t>]</a:t>
            </a:r>
            <a:endParaRPr lang="en-US" sz="3200" dirty="0">
              <a:latin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 smtClean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17838</TotalTime>
  <Words>1374</Words>
  <Application>Microsoft Office PowerPoint</Application>
  <PresentationFormat>Custom</PresentationFormat>
  <Paragraphs>231</Paragraphs>
  <Slides>35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Slide 34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597</cp:revision>
  <dcterms:created xsi:type="dcterms:W3CDTF">2018-05-23T13:08:44Z</dcterms:created>
  <dcterms:modified xsi:type="dcterms:W3CDTF">2023-09-08T18:16:35Z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