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2"/>
  </p:notesMasterIdLst>
  <p:handoutMasterIdLst>
    <p:handoutMasterId r:id="rId43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4" r:id="rId25"/>
    <p:sldId id="615" r:id="rId26"/>
    <p:sldId id="464" r:id="rId27"/>
    <p:sldId id="46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624" r:id="rId37"/>
    <p:sldId id="577" r:id="rId38"/>
    <p:sldId id="50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  <p14:sldId id="614"/>
            <p14:sldId id="615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22.12.22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68" y="3460022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938" y="2339099"/>
            <a:ext cx="2431851" cy="1055333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00" y="3328841"/>
            <a:ext cx="3951171" cy="1055333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835142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87514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04620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7134" y="5165936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046200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7134" y="593961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499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/>
          <a:lstStyle/>
          <a:p>
            <a:r>
              <a:rPr lang="bg-BG" sz="3599" dirty="0"/>
              <a:t>Ако </a:t>
            </a:r>
            <a:r>
              <a:rPr lang="bg-BG" sz="3599" b="1" dirty="0">
                <a:solidFill>
                  <a:schemeClr val="bg1"/>
                </a:solidFill>
              </a:rPr>
              <a:t>махнем скобите</a:t>
            </a:r>
            <a:r>
              <a:rPr lang="bg-BG" sz="3599" dirty="0"/>
              <a:t>, се изпълнява съответния блок</a:t>
            </a:r>
            <a:endParaRPr lang="en-US" sz="3599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750549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18" y="4193804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8265" y="4588222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054" y="4503902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366" y="4193802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713" y="4588221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02" y="4503901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9" y="4868625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948" y="5015897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40" y="4868625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6" y="5812412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948" y="5973203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36" y="5825931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10842" y="6381328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pPr marL="514196" indent="-514196"/>
            <a:r>
              <a:rPr lang="bg-BG" sz="3199" dirty="0"/>
              <a:t>Живот на променлива</a:t>
            </a:r>
            <a:endParaRPr lang="en-US" sz="3199" dirty="0"/>
          </a:p>
          <a:p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условие,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Прочита </a:t>
            </a:r>
            <a:r>
              <a:rPr lang="bg-BG" sz="3399" b="1" dirty="0">
                <a:solidFill>
                  <a:schemeClr val="bg1"/>
                </a:solidFill>
              </a:rPr>
              <a:t>вид</a:t>
            </a:r>
            <a:r>
              <a:rPr lang="bg-BG" sz="3399" dirty="0"/>
              <a:t> на </a:t>
            </a:r>
            <a:r>
              <a:rPr lang="bg-BG" sz="3399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399" dirty="0"/>
            </a:br>
            <a:r>
              <a:rPr lang="en-US" sz="3399" dirty="0"/>
              <a:t>("</a:t>
            </a:r>
            <a:r>
              <a:rPr lang="en-US" sz="3199" b="1" dirty="0">
                <a:latin typeface="Consolas" panose="020B0609020204030204" pitchFamily="49" charset="0"/>
              </a:rPr>
              <a:t>square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rectangle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circle</a:t>
            </a:r>
            <a:r>
              <a:rPr lang="en-US" sz="3399" dirty="0"/>
              <a:t>" </a:t>
            </a:r>
            <a:r>
              <a:rPr lang="bg-BG" sz="3399" dirty="0"/>
              <a:t>или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triangle</a:t>
            </a:r>
            <a:r>
              <a:rPr lang="en-US" sz="3399" dirty="0"/>
              <a:t>")</a:t>
            </a:r>
            <a:endParaRPr lang="bg-BG" sz="3399" dirty="0"/>
          </a:p>
          <a:p>
            <a:pPr lvl="1"/>
            <a:r>
              <a:rPr lang="bg-BG" sz="3399" dirty="0"/>
              <a:t>Пресмята </a:t>
            </a:r>
            <a:r>
              <a:rPr lang="bg-BG" sz="3399" b="1" dirty="0">
                <a:solidFill>
                  <a:schemeClr val="bg1"/>
                </a:solidFill>
              </a:rPr>
              <a:t>лицето</a:t>
            </a:r>
            <a:r>
              <a:rPr lang="bg-BG" sz="3399" dirty="0"/>
              <a:t> спрямо вида на фигурата</a:t>
            </a:r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3" y="3988495"/>
            <a:ext cx="203481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4420" y="4351152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4203880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5" y="5148558"/>
            <a:ext cx="2034815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4420" y="5726604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5579332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9F12191-5FFE-44F3-BB7D-A343EADAC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4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9641" y="1292684"/>
            <a:ext cx="8826360" cy="4791316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if</a:t>
            </a:r>
            <a:r>
              <a:rPr lang="en-US" sz="2399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else if</a:t>
            </a:r>
            <a:r>
              <a:rPr lang="en-US" sz="2399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accent2"/>
                </a:solidFill>
              </a:rPr>
              <a:t>//TODO: </a:t>
            </a:r>
            <a:r>
              <a:rPr lang="en-US" sz="2399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3D9AE-B892-4AD5-9F44-73128160B58E}"/>
              </a:ext>
            </a:extLst>
          </p:cNvPr>
          <p:cNvSpPr/>
          <p:nvPr/>
        </p:nvSpPr>
        <p:spPr>
          <a:xfrm>
            <a:off x="744516" y="635270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F11F24-5E3C-4DED-898D-C3CF4CFA9A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33" y="1400862"/>
            <a:ext cx="2592736" cy="2471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180124"/>
            <a:ext cx="9578605" cy="3523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currentDay = "Monday";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(currentDay == "Monday")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double.Parse(Console.ReadLine());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Обхват, в който може да бъде използвана</a:t>
            </a:r>
          </a:p>
          <a:p>
            <a:pPr marL="1370618" lvl="2" indent="-457063"/>
            <a:r>
              <a:rPr lang="en-US" sz="3399" dirty="0"/>
              <a:t>Пример: Променливата </a:t>
            </a:r>
            <a:r>
              <a:rPr lang="en-US" sz="3199" b="1" dirty="0">
                <a:latin typeface="Consolas" panose="020B0609020204030204" pitchFamily="49" charset="0"/>
              </a:rPr>
              <a:t>salary</a:t>
            </a:r>
            <a:r>
              <a:rPr lang="en-US" sz="3399" dirty="0"/>
              <a:t> съществува </a:t>
            </a:r>
            <a:r>
              <a:rPr lang="en-US" sz="3399" b="1" dirty="0">
                <a:solidFill>
                  <a:schemeClr val="bg1"/>
                </a:solidFill>
              </a:rPr>
              <a:t>само</a:t>
            </a:r>
            <a:r>
              <a:rPr lang="en-US" sz="3399" dirty="0"/>
              <a:t> в блока от код на </a:t>
            </a:r>
            <a:r>
              <a:rPr lang="en-US" sz="3199" b="1" dirty="0">
                <a:latin typeface="Consolas" panose="020B0609020204030204" pitchFamily="49" charset="0"/>
              </a:rPr>
              <a:t>if</a:t>
            </a:r>
            <a:r>
              <a:rPr lang="en-US" sz="3399" dirty="0"/>
              <a:t>-конструкцията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няма съвпадение 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Ден от седмицата –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4029" y="5131216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731" y="5107032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04938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9" y="630932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3304" y="5559089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11" y="5559089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9853" y="5726771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273" y="5661248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776" y="5693613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65983" y="1626884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</a:t>
            </a: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 -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Живот на променливата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 конструкция –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536308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3997973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021262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47140" y="451432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466057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5927722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можем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559273"/>
            <a:ext cx="540747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501678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921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24" y="4463731"/>
            <a:ext cx="3057387" cy="1055333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en-US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true или 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991209" y="3429000"/>
            <a:ext cx="4206407" cy="576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3353</TotalTime>
  <Words>2094</Words>
  <Application>Microsoft Macintosh PowerPoint</Application>
  <PresentationFormat>Widescreen</PresentationFormat>
  <Paragraphs>419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Лица на фигури – условие</vt:lpstr>
      <vt:lpstr>Лица на фигури – решение</vt:lpstr>
      <vt:lpstr>Диапазон на използване</vt:lpstr>
      <vt:lpstr>Живот на променлива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– условие</vt:lpstr>
      <vt:lpstr>Почивен или работен ден – решение</vt:lpstr>
      <vt:lpstr>Плод или зеленчук – условие</vt:lpstr>
      <vt:lpstr>Плод или зеленчук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31</cp:revision>
  <dcterms:created xsi:type="dcterms:W3CDTF">2018-05-23T13:08:44Z</dcterms:created>
  <dcterms:modified xsi:type="dcterms:W3CDTF">2022-12-22T11:10:00Z</dcterms:modified>
  <cp:category>computer programming;programming;C#;програмиране;кодиране</cp:category>
</cp:coreProperties>
</file>