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47" r:id="rId11"/>
    <p:sldId id="1254" r:id="rId12"/>
    <p:sldId id="1248" r:id="rId13"/>
    <p:sldId id="1253" r:id="rId14"/>
    <p:sldId id="1250" r:id="rId15"/>
    <p:sldId id="1249" r:id="rId16"/>
    <p:sldId id="349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47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21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13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4" cstate="print">
            <a:lum bright="10000" contrast="60000"/>
          </a:blip>
          <a:stretch>
            <a:fillRect/>
          </a:stretch>
        </p:blipFill>
        <p:spPr bwMode="auto">
          <a:xfrm>
            <a:off x="7452696" y="2621192"/>
            <a:ext cx="4739640" cy="305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00634"/>
            <a:ext cx="11930042" cy="5528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 ключ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</a:t>
            </a:r>
            <a:r>
              <a:rPr lang="en-US" sz="3000" dirty="0"/>
              <a:t> </a:t>
            </a:r>
            <a:r>
              <a:rPr lang="bg-BG" sz="3000" dirty="0"/>
              <a:t>ключ </a:t>
            </a:r>
            <a:r>
              <a:rPr lang="en-US" sz="3000" b="1" dirty="0">
                <a:solidFill>
                  <a:schemeClr val="bg1"/>
                </a:solidFill>
              </a:rPr>
              <a:t>TouristId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Tourists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Комбиниран ключ от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bg1"/>
                </a:solidFill>
              </a:rPr>
              <a:t>TouristId </a:t>
            </a:r>
            <a:r>
              <a:rPr lang="bg-BG" sz="3000" dirty="0"/>
              <a:t>в</a:t>
            </a:r>
            <a:r>
              <a:rPr lang="en-US" sz="3000" dirty="0"/>
              <a:t> </a:t>
            </a:r>
            <a:r>
              <a:rPr lang="bg-BG" sz="3000" dirty="0"/>
              <a:t>свързващата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MountainsTourists</a:t>
            </a:r>
            <a:endParaRPr lang="bg-BG" sz="3000" b="1" dirty="0">
              <a:solidFill>
                <a:schemeClr val="bg1"/>
              </a:solidFill>
            </a:endParaRPr>
          </a:p>
          <a:p>
            <a:pPr lvl="3">
              <a:lnSpc>
                <a:spcPct val="100000"/>
              </a:lnSpc>
            </a:pPr>
            <a:r>
              <a:rPr lang="bg-BG" sz="2800" dirty="0"/>
              <a:t>Така осугряваме</a:t>
            </a:r>
            <a:r>
              <a:rPr lang="en-US" sz="2800" dirty="0"/>
              <a:t>,</a:t>
            </a:r>
            <a:r>
              <a:rPr lang="bg-BG" sz="2800" dirty="0"/>
              <a:t> че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en-US" sz="2800" dirty="0"/>
              <a:t> </a:t>
            </a:r>
            <a:r>
              <a:rPr lang="bg-BG" sz="2800" dirty="0"/>
              <a:t>туристи могат да качат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bg-BG" sz="2800" dirty="0"/>
              <a:t> планини</a:t>
            </a:r>
          </a:p>
          <a:p>
            <a:pPr lvl="3">
              <a:lnSpc>
                <a:spcPct val="100000"/>
              </a:lnSpc>
            </a:pPr>
            <a:r>
              <a:rPr lang="bg-BG" sz="2800" dirty="0"/>
              <a:t>Релация </a:t>
            </a:r>
            <a:r>
              <a:rPr lang="bg-BG" sz="2800" b="1" dirty="0">
                <a:solidFill>
                  <a:schemeClr val="bg1"/>
                </a:solidFill>
              </a:rPr>
              <a:t>много към много </a:t>
            </a:r>
            <a:r>
              <a:rPr lang="bg-BG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Many-to-Many</a:t>
            </a:r>
            <a:r>
              <a:rPr lang="bg-BG" sz="2800" dirty="0"/>
              <a:t>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Създаване на връзка между таблици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>
            <a:off x="4366132" y="1447800"/>
            <a:ext cx="3459737" cy="2230473"/>
          </a:xfrm>
          <a:prstGeom prst="rect">
            <a:avLst/>
          </a:prstGeom>
          <a:noFill/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ru-RU" dirty="0"/>
              <a:t>Таблици, първичен ключ и външен ключ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ID)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sz="3400" dirty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87200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изрично задаване на стойност на първичния ключ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922</Words>
  <Application>Microsoft Office PowerPoint</Application>
  <PresentationFormat>Widescreen</PresentationFormat>
  <Paragraphs>208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 (1)</vt:lpstr>
      <vt:lpstr>Комбиниран ключ (2)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78</cp:revision>
  <dcterms:created xsi:type="dcterms:W3CDTF">2018-05-23T13:08:44Z</dcterms:created>
  <dcterms:modified xsi:type="dcterms:W3CDTF">2023-10-15T15:07:21Z</dcterms:modified>
  <cp:category>computer programming;programming;software development;software engineering</cp:category>
</cp:coreProperties>
</file>