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216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393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54150</TotalTime>
  <Words>1805</Words>
  <Application>Microsoft Macintosh PowerPoint</Application>
  <PresentationFormat>Widescreen</PresentationFormat>
  <Paragraphs>279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442</cp:revision>
  <dcterms:created xsi:type="dcterms:W3CDTF">2018-05-23T13:08:44Z</dcterms:created>
  <dcterms:modified xsi:type="dcterms:W3CDTF">2024-12-20T08:26:32Z</dcterms:modified>
  <cp:category/>
</cp:coreProperties>
</file>