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187" r:id="rId11"/>
    <p:sldId id="1188" r:id="rId12"/>
    <p:sldId id="1200" r:id="rId13"/>
    <p:sldId id="1189" r:id="rId14"/>
    <p:sldId id="1190" r:id="rId15"/>
    <p:sldId id="1239" r:id="rId16"/>
    <p:sldId id="1236" r:id="rId17"/>
    <p:sldId id="1237" r:id="rId18"/>
    <p:sldId id="1238" r:id="rId19"/>
    <p:sldId id="1229" r:id="rId20"/>
    <p:sldId id="1230" r:id="rId21"/>
    <p:sldId id="1231" r:id="rId22"/>
    <p:sldId id="1232" r:id="rId23"/>
    <p:sldId id="1233" r:id="rId24"/>
    <p:sldId id="1234" r:id="rId25"/>
    <p:sldId id="34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873079" y="2394049"/>
              <a:ext cx="233950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СУБД 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3600" b="1" spc="-7" baseline="1157" dirty="0">
                  <a:solidFill>
                    <a:schemeClr val="bg1"/>
                  </a:solidFill>
                  <a:latin typeface="Consolas"/>
                  <a:cs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1341</Words>
  <Application>Microsoft Office PowerPoint</Application>
  <PresentationFormat>Widescreen</PresentationFormat>
  <Paragraphs>284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89</cp:revision>
  <dcterms:created xsi:type="dcterms:W3CDTF">2018-05-23T13:08:44Z</dcterms:created>
  <dcterms:modified xsi:type="dcterms:W3CDTF">2023-10-19T08:33:22Z</dcterms:modified>
  <cp:category>computer programming;programming;software development;software engineering</cp:category>
</cp:coreProperties>
</file>