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224" y="2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StoreDb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</a:rPr>
              <a:t>Билдваме</a:t>
            </a:r>
            <a:r>
              <a:rPr lang="bg-BG" sz="3000" dirty="0"/>
              <a:t> проекта</a:t>
            </a:r>
            <a:r>
              <a:rPr lang="en-US" sz="3000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Ctrl + Shift + B</a:t>
            </a:r>
            <a:r>
              <a:rPr lang="en-US" sz="3000" b="1" dirty="0"/>
              <a:t>]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да заредим моделите</a:t>
            </a:r>
            <a:endParaRPr lang="bg-BG" sz="3000" b="1" dirty="0"/>
          </a:p>
          <a:p>
            <a:r>
              <a:rPr lang="bg-BG" sz="3000" dirty="0"/>
              <a:t>Кликаме на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в </a:t>
            </a:r>
            <a:r>
              <a:rPr lang="bg-BG" sz="3000" b="1" dirty="0"/>
              <a:t>горния десен ъгъл </a:t>
            </a:r>
            <a:r>
              <a:rPr lang="bg-BG" sz="3000" dirty="0"/>
              <a:t>на </a:t>
            </a:r>
            <a:r>
              <a:rPr lang="bg-BG" sz="3000" b="1" dirty="0"/>
              <a:t>контролата</a:t>
            </a:r>
          </a:p>
          <a:p>
            <a:r>
              <a:rPr lang="bg-BG" sz="3000" dirty="0"/>
              <a:t>Избираме</a:t>
            </a:r>
            <a:r>
              <a:rPr lang="bg-BG" sz="3000" b="1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Choose Data Source</a:t>
            </a:r>
            <a:r>
              <a:rPr lang="en-US" sz="3000" b="1" dirty="0"/>
              <a:t>]</a:t>
            </a:r>
          </a:p>
          <a:p>
            <a:r>
              <a:rPr lang="bg-BG" sz="3000" dirty="0"/>
              <a:t>Натискаме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Add new Object</a:t>
            </a:r>
            <a:r>
              <a:rPr lang="en-US" sz="3000" b="1" dirty="0"/>
              <a:t>]</a:t>
            </a:r>
            <a:endParaRPr lang="bg-BG" sz="30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800" dirty="0"/>
              <a:t>Закачаме </a:t>
            </a:r>
            <a:r>
              <a:rPr lang="bg-BG" sz="2800" b="1" dirty="0">
                <a:solidFill>
                  <a:schemeClr val="bg1"/>
                </a:solidFill>
              </a:rPr>
              <a:t>контролата</a:t>
            </a:r>
            <a:r>
              <a:rPr lang="bg-BG" sz="2800" dirty="0"/>
              <a:t> към </a:t>
            </a:r>
            <a:r>
              <a:rPr lang="bg-BG" sz="28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095998" y="1216510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1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154883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 </a:t>
            </a:r>
            <a:r>
              <a:rPr lang="en-US" sz="3200" dirty="0">
                <a:solidFill>
                  <a:schemeClr val="bg2"/>
                </a:solidFill>
              </a:rPr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b="1" dirty="0">
                <a:solidFill>
                  <a:schemeClr val="bg2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източник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200" dirty="0">
                <a:solidFill>
                  <a:schemeClr val="bg2"/>
                </a:solidFill>
              </a:rPr>
              <a:t> на данни </a:t>
            </a:r>
            <a:r>
              <a:rPr lang="en-US" sz="3200" dirty="0">
                <a:solidFill>
                  <a:schemeClr val="bg2"/>
                </a:solidFill>
              </a:rPr>
              <a:t>== </a:t>
            </a:r>
            <a:r>
              <a:rPr lang="bg-BG" sz="3200" dirty="0">
                <a:solidFill>
                  <a:schemeClr val="bg2"/>
                </a:solidFill>
              </a:rPr>
              <a:t>всеки </a:t>
            </a:r>
            <a:r>
              <a:rPr lang="bg-BG" sz="3200" b="1" dirty="0">
                <a:solidFill>
                  <a:schemeClr val="bg2"/>
                </a:solidFill>
              </a:rPr>
              <a:t>обект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клас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chemeClr val="bg2"/>
                </a:solidFill>
              </a:rPr>
              <a:t>имплементиращ</a:t>
            </a:r>
            <a:r>
              <a:rPr lang="bg-BG" sz="3200" dirty="0">
                <a:solidFill>
                  <a:schemeClr val="bg2"/>
                </a:solidFill>
              </a:rPr>
              <a:t> интерфейса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Data Binding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  <a:endParaRPr lang="en-US" sz="3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к</a:t>
            </a:r>
            <a:r>
              <a:rPr lang="bg-BG" sz="3200" dirty="0">
                <a:solidFill>
                  <a:schemeClr val="bg2"/>
                </a:solidFill>
              </a:rPr>
              <a:t>онтрола, </a:t>
            </a:r>
            <a:r>
              <a:rPr lang="bg-BG" sz="3200" b="1" dirty="0">
                <a:solidFill>
                  <a:schemeClr val="bg2"/>
                </a:solidFill>
              </a:rPr>
              <a:t>визуализираща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2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30777</TotalTime>
  <Words>1367</Words>
  <Application>Microsoft Macintosh PowerPoint</Application>
  <PresentationFormat>Widescreen</PresentationFormat>
  <Paragraphs>260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414</cp:revision>
  <dcterms:created xsi:type="dcterms:W3CDTF">2018-05-23T13:08:44Z</dcterms:created>
  <dcterms:modified xsi:type="dcterms:W3CDTF">2024-12-19T08:40:07Z</dcterms:modified>
  <cp:category/>
</cp:coreProperties>
</file>