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8E_3AE904ED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91_8D9628D8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27C_3940D9C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39" r:id="rId12"/>
    <p:sldId id="657" r:id="rId13"/>
    <p:sldId id="610" r:id="rId14"/>
    <p:sldId id="636" r:id="rId15"/>
    <p:sldId id="642" r:id="rId16"/>
    <p:sldId id="648" r:id="rId17"/>
    <p:sldId id="650" r:id="rId18"/>
    <p:sldId id="644" r:id="rId19"/>
    <p:sldId id="658" r:id="rId20"/>
    <p:sldId id="659" r:id="rId21"/>
    <p:sldId id="633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</p14:sldIdLst>
        </p14:section>
        <p14:section name="Пример: Матрица на риска на Google Classroom&#10;" id="{C1DF9EB4-CE77-CA44-907B-BD32599A00F3}">
          <p14:sldIdLst>
            <p14:sldId id="639"/>
            <p14:sldId id="657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5188" autoAdjust="0"/>
  </p:normalViewPr>
  <p:slideViewPr>
    <p:cSldViewPr showGuides="1">
      <p:cViewPr varScale="1">
        <p:scale>
          <a:sx n="93" d="100"/>
          <a:sy n="93" d="100"/>
        </p:scale>
        <p:origin x="96" y="3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modernComment_27C_3940D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D03BF2-BA5A-46F8-B27C-1C77A29CEDA2}" authorId="{CB4BF2F8-D32F-9387-A6CE-368ED6EFDCF0}" created="2025-05-05T11:41:11.01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0034460" sldId="636"/>
      <ac:spMk id="7" creationId="{320B2856-CE5E-4934-BD1C-1D81E68E529A}"/>
      <ac:txMk cp="192" len="7">
        <ac:context len="333" hash="3652534299"/>
      </ac:txMk>
    </ac:txMkLst>
    <p188:pos x="2152106" y="2975183"/>
    <p188:txBody>
      <a:bodyPr/>
      <a:lstStyle/>
      <a:p>
        <a:r>
          <a:rPr lang="en-GB"/>
          <a:t>Да се опише към кого се задават въпросите</a:t>
        </a:r>
      </a:p>
    </p188:txBody>
  </p188:cm>
</p188:cmLst>
</file>

<file path=ppt/comments/modernComment_28E_3AE904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5D115C-B0CF-4430-8FC8-2F6D3FA703F3}" authorId="{CB4BF2F8-D32F-9387-A6CE-368ED6EFDCF0}" created="2025-05-05T11:36:20.6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88349677" sldId="654"/>
      <ac:spMk id="3" creationId="{E5549916-E21B-5715-FA71-A492DA4368A4}"/>
      <ac:txMk cp="145" len="16">
        <ac:context len="239" hash="3725322996"/>
      </ac:txMk>
    </ac:txMkLst>
    <p188:pos x="3806245" y="3468342"/>
    <p188:txBody>
      <a:bodyPr/>
      <a:lstStyle/>
      <a:p>
        <a:r>
          <a:rPr lang="en-GB"/>
          <a:t>Да се обясни какво значи матрица на риска</a:t>
        </a:r>
      </a:p>
    </p188:txBody>
  </p188:cm>
</p188:cmLst>
</file>

<file path=ppt/comments/modernComment_291_8D9628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94FD14-5D52-4133-A00C-AD30CABF2127}" authorId="{CB4BF2F8-D32F-9387-A6CE-368ED6EFDCF0}" created="2025-05-05T11:38:43.4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75428312" sldId="657"/>
      <ac:spMk id="3" creationId="{5CACD0B1-3A93-D765-5C5D-894E0432BD57}"/>
      <ac:txMk cp="39" len="6">
        <ac:context len="100" hash="1592138428"/>
      </ac:txMk>
    </ac:txMkLst>
    <p188:pos x="8963872" y="273079"/>
    <p188:txBody>
      <a:bodyPr/>
      <a:lstStyle/>
      <a:p>
        <a:r>
          <a:rPr lang="en-GB"/>
          <a:t>Да стане цветно ☺️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8D9628D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7C_3940D9C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8E_3AE904ED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rgbClr val="00B050"/>
                </a:solidFill>
              </a:rPr>
              <a:t>Google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</a:t>
            </a:r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" y="2439000"/>
            <a:ext cx="11590948" cy="26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24834</TotalTime>
  <Words>1286</Words>
  <Application>Microsoft Office PowerPoint</Application>
  <PresentationFormat>Widescreen</PresentationFormat>
  <Paragraphs>209</Paragraphs>
  <Slides>23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Пример</vt:lpstr>
      <vt:lpstr>Матрица на риска на Google Classroom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249</cp:revision>
  <dcterms:created xsi:type="dcterms:W3CDTF">2018-05-23T13:08:44Z</dcterms:created>
  <dcterms:modified xsi:type="dcterms:W3CDTF">2025-05-05T11:44:53Z</dcterms:modified>
  <cp:category/>
</cp:coreProperties>
</file>